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410" r:id="rId4"/>
    <p:sldId id="393" r:id="rId5"/>
    <p:sldId id="399" r:id="rId6"/>
    <p:sldId id="403" r:id="rId7"/>
    <p:sldId id="404" r:id="rId8"/>
    <p:sldId id="406" r:id="rId9"/>
    <p:sldId id="400" r:id="rId10"/>
    <p:sldId id="371" r:id="rId11"/>
    <p:sldId id="402" r:id="rId12"/>
    <p:sldId id="401" r:id="rId13"/>
    <p:sldId id="407" r:id="rId14"/>
    <p:sldId id="408" r:id="rId15"/>
    <p:sldId id="409" r:id="rId16"/>
    <p:sldId id="394" r:id="rId17"/>
    <p:sldId id="412" r:id="rId18"/>
    <p:sldId id="395" r:id="rId19"/>
    <p:sldId id="413" r:id="rId20"/>
    <p:sldId id="414" r:id="rId21"/>
    <p:sldId id="396" r:id="rId22"/>
    <p:sldId id="420" r:id="rId23"/>
    <p:sldId id="415" r:id="rId24"/>
    <p:sldId id="397" r:id="rId25"/>
    <p:sldId id="416" r:id="rId26"/>
    <p:sldId id="419" r:id="rId27"/>
    <p:sldId id="417" r:id="rId28"/>
    <p:sldId id="398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B603AE-3D21-431A-8FA6-E94660FBA19C}" v="47" dt="2026-06-04T15:24:26.4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834" y="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en, Wil van der" userId="874157b4-e8af-4236-ba3e-5f7a9620d33a" providerId="ADAL" clId="{97F0E86D-9EA9-4EB1-9BC0-4FADB9341CC5}"/>
    <pc:docChg chg="undo custSel addSld delSld modSld sldOrd">
      <pc:chgData name="Sanden, Wil van der" userId="874157b4-e8af-4236-ba3e-5f7a9620d33a" providerId="ADAL" clId="{97F0E86D-9EA9-4EB1-9BC0-4FADB9341CC5}" dt="2025-09-04T15:41:52.724" v="492" actId="1076"/>
      <pc:docMkLst>
        <pc:docMk/>
      </pc:docMkLst>
      <pc:sldChg chg="modSp mod">
        <pc:chgData name="Sanden, Wil van der" userId="874157b4-e8af-4236-ba3e-5f7a9620d33a" providerId="ADAL" clId="{97F0E86D-9EA9-4EB1-9BC0-4FADB9341CC5}" dt="2025-09-04T07:41:48.981" v="14" actId="20577"/>
        <pc:sldMkLst>
          <pc:docMk/>
          <pc:sldMk cId="0" sldId="256"/>
        </pc:sldMkLst>
      </pc:sldChg>
      <pc:sldChg chg="modSp mod">
        <pc:chgData name="Sanden, Wil van der" userId="874157b4-e8af-4236-ba3e-5f7a9620d33a" providerId="ADAL" clId="{97F0E86D-9EA9-4EB1-9BC0-4FADB9341CC5}" dt="2025-09-04T07:42:20.374" v="27" actId="20577"/>
        <pc:sldMkLst>
          <pc:docMk/>
          <pc:sldMk cId="0" sldId="257"/>
        </pc:sldMkLst>
      </pc:sldChg>
      <pc:sldChg chg="ord">
        <pc:chgData name="Sanden, Wil van der" userId="874157b4-e8af-4236-ba3e-5f7a9620d33a" providerId="ADAL" clId="{97F0E86D-9EA9-4EB1-9BC0-4FADB9341CC5}" dt="2025-09-04T15:41:33.487" v="491"/>
        <pc:sldMkLst>
          <pc:docMk/>
          <pc:sldMk cId="2529282717" sldId="344"/>
        </pc:sldMkLst>
      </pc:sldChg>
      <pc:sldChg chg="modSp add del mod">
        <pc:chgData name="Sanden, Wil van der" userId="874157b4-e8af-4236-ba3e-5f7a9620d33a" providerId="ADAL" clId="{97F0E86D-9EA9-4EB1-9BC0-4FADB9341CC5}" dt="2025-09-04T15:18:47.932" v="230" actId="47"/>
        <pc:sldMkLst>
          <pc:docMk/>
          <pc:sldMk cId="603581325" sldId="347"/>
        </pc:sldMkLst>
      </pc:sldChg>
      <pc:sldChg chg="delSp del mod">
        <pc:chgData name="Sanden, Wil van der" userId="874157b4-e8af-4236-ba3e-5f7a9620d33a" providerId="ADAL" clId="{97F0E86D-9EA9-4EB1-9BC0-4FADB9341CC5}" dt="2025-09-04T15:33:53.749" v="332" actId="47"/>
        <pc:sldMkLst>
          <pc:docMk/>
          <pc:sldMk cId="2209888310" sldId="351"/>
        </pc:sldMkLst>
      </pc:sldChg>
      <pc:sldChg chg="del">
        <pc:chgData name="Sanden, Wil van der" userId="874157b4-e8af-4236-ba3e-5f7a9620d33a" providerId="ADAL" clId="{97F0E86D-9EA9-4EB1-9BC0-4FADB9341CC5}" dt="2025-09-04T15:18:39.837" v="227" actId="47"/>
        <pc:sldMkLst>
          <pc:docMk/>
          <pc:sldMk cId="625099461" sldId="352"/>
        </pc:sldMkLst>
      </pc:sldChg>
      <pc:sldChg chg="del">
        <pc:chgData name="Sanden, Wil van der" userId="874157b4-e8af-4236-ba3e-5f7a9620d33a" providerId="ADAL" clId="{97F0E86D-9EA9-4EB1-9BC0-4FADB9341CC5}" dt="2025-09-04T15:18:37.090" v="225" actId="47"/>
        <pc:sldMkLst>
          <pc:docMk/>
          <pc:sldMk cId="3352783463" sldId="353"/>
        </pc:sldMkLst>
      </pc:sldChg>
      <pc:sldChg chg="del">
        <pc:chgData name="Sanden, Wil van der" userId="874157b4-e8af-4236-ba3e-5f7a9620d33a" providerId="ADAL" clId="{97F0E86D-9EA9-4EB1-9BC0-4FADB9341CC5}" dt="2025-09-04T15:18:38.300" v="226" actId="47"/>
        <pc:sldMkLst>
          <pc:docMk/>
          <pc:sldMk cId="2588946460" sldId="354"/>
        </pc:sldMkLst>
      </pc:sldChg>
      <pc:sldChg chg="del">
        <pc:chgData name="Sanden, Wil van der" userId="874157b4-e8af-4236-ba3e-5f7a9620d33a" providerId="ADAL" clId="{97F0E86D-9EA9-4EB1-9BC0-4FADB9341CC5}" dt="2025-09-04T15:18:35.775" v="224" actId="47"/>
        <pc:sldMkLst>
          <pc:docMk/>
          <pc:sldMk cId="836440450" sldId="355"/>
        </pc:sldMkLst>
      </pc:sldChg>
      <pc:sldChg chg="del">
        <pc:chgData name="Sanden, Wil van der" userId="874157b4-e8af-4236-ba3e-5f7a9620d33a" providerId="ADAL" clId="{97F0E86D-9EA9-4EB1-9BC0-4FADB9341CC5}" dt="2025-09-04T15:18:34.525" v="223" actId="47"/>
        <pc:sldMkLst>
          <pc:docMk/>
          <pc:sldMk cId="216693277" sldId="356"/>
        </pc:sldMkLst>
      </pc:sldChg>
      <pc:sldChg chg="del">
        <pc:chgData name="Sanden, Wil van der" userId="874157b4-e8af-4236-ba3e-5f7a9620d33a" providerId="ADAL" clId="{97F0E86D-9EA9-4EB1-9BC0-4FADB9341CC5}" dt="2025-09-04T15:24:36.270" v="272" actId="47"/>
        <pc:sldMkLst>
          <pc:docMk/>
          <pc:sldMk cId="865430660" sldId="357"/>
        </pc:sldMkLst>
      </pc:sldChg>
      <pc:sldChg chg="del">
        <pc:chgData name="Sanden, Wil van der" userId="874157b4-e8af-4236-ba3e-5f7a9620d33a" providerId="ADAL" clId="{97F0E86D-9EA9-4EB1-9BC0-4FADB9341CC5}" dt="2025-09-04T15:35:05.617" v="355" actId="47"/>
        <pc:sldMkLst>
          <pc:docMk/>
          <pc:sldMk cId="2440930836" sldId="358"/>
        </pc:sldMkLst>
      </pc:sldChg>
      <pc:sldChg chg="del">
        <pc:chgData name="Sanden, Wil van der" userId="874157b4-e8af-4236-ba3e-5f7a9620d33a" providerId="ADAL" clId="{97F0E86D-9EA9-4EB1-9BC0-4FADB9341CC5}" dt="2025-09-04T15:37:54.302" v="377" actId="47"/>
        <pc:sldMkLst>
          <pc:docMk/>
          <pc:sldMk cId="1382981566" sldId="359"/>
        </pc:sldMkLst>
      </pc:sldChg>
      <pc:sldChg chg="del">
        <pc:chgData name="Sanden, Wil van der" userId="874157b4-e8af-4236-ba3e-5f7a9620d33a" providerId="ADAL" clId="{97F0E86D-9EA9-4EB1-9BC0-4FADB9341CC5}" dt="2025-09-04T15:41:20.199" v="486" actId="47"/>
        <pc:sldMkLst>
          <pc:docMk/>
          <pc:sldMk cId="609225000" sldId="360"/>
        </pc:sldMkLst>
      </pc:sldChg>
      <pc:sldChg chg="del">
        <pc:chgData name="Sanden, Wil van der" userId="874157b4-e8af-4236-ba3e-5f7a9620d33a" providerId="ADAL" clId="{97F0E86D-9EA9-4EB1-9BC0-4FADB9341CC5}" dt="2025-09-04T15:41:25.526" v="489" actId="47"/>
        <pc:sldMkLst>
          <pc:docMk/>
          <pc:sldMk cId="2156514299" sldId="361"/>
        </pc:sldMkLst>
      </pc:sldChg>
      <pc:sldChg chg="del">
        <pc:chgData name="Sanden, Wil van der" userId="874157b4-e8af-4236-ba3e-5f7a9620d33a" providerId="ADAL" clId="{97F0E86D-9EA9-4EB1-9BC0-4FADB9341CC5}" dt="2025-09-04T15:31:38.544" v="301" actId="47"/>
        <pc:sldMkLst>
          <pc:docMk/>
          <pc:sldMk cId="34461382" sldId="362"/>
        </pc:sldMkLst>
      </pc:sldChg>
      <pc:sldChg chg="del">
        <pc:chgData name="Sanden, Wil van der" userId="874157b4-e8af-4236-ba3e-5f7a9620d33a" providerId="ADAL" clId="{97F0E86D-9EA9-4EB1-9BC0-4FADB9341CC5}" dt="2025-09-04T15:31:41.959" v="302" actId="47"/>
        <pc:sldMkLst>
          <pc:docMk/>
          <pc:sldMk cId="1999311330" sldId="363"/>
        </pc:sldMkLst>
      </pc:sldChg>
      <pc:sldChg chg="modSp del mod">
        <pc:chgData name="Sanden, Wil van der" userId="874157b4-e8af-4236-ba3e-5f7a9620d33a" providerId="ADAL" clId="{97F0E86D-9EA9-4EB1-9BC0-4FADB9341CC5}" dt="2025-09-04T15:37:40.976" v="373" actId="47"/>
        <pc:sldMkLst>
          <pc:docMk/>
          <pc:sldMk cId="567079610" sldId="364"/>
        </pc:sldMkLst>
      </pc:sldChg>
      <pc:sldChg chg="del">
        <pc:chgData name="Sanden, Wil van der" userId="874157b4-e8af-4236-ba3e-5f7a9620d33a" providerId="ADAL" clId="{97F0E86D-9EA9-4EB1-9BC0-4FADB9341CC5}" dt="2025-09-04T15:41:21.561" v="487" actId="47"/>
        <pc:sldMkLst>
          <pc:docMk/>
          <pc:sldMk cId="673330400" sldId="365"/>
        </pc:sldMkLst>
      </pc:sldChg>
      <pc:sldChg chg="del">
        <pc:chgData name="Sanden, Wil van der" userId="874157b4-e8af-4236-ba3e-5f7a9620d33a" providerId="ADAL" clId="{97F0E86D-9EA9-4EB1-9BC0-4FADB9341CC5}" dt="2025-09-04T15:41:23.411" v="488" actId="47"/>
        <pc:sldMkLst>
          <pc:docMk/>
          <pc:sldMk cId="2259551202" sldId="367"/>
        </pc:sldMkLst>
      </pc:sldChg>
      <pc:sldChg chg="addSp modSp add del">
        <pc:chgData name="Sanden, Wil van der" userId="874157b4-e8af-4236-ba3e-5f7a9620d33a" providerId="ADAL" clId="{97F0E86D-9EA9-4EB1-9BC0-4FADB9341CC5}" dt="2025-09-04T15:18:41.467" v="228" actId="47"/>
        <pc:sldMkLst>
          <pc:docMk/>
          <pc:sldMk cId="2182532725" sldId="369"/>
        </pc:sldMkLst>
      </pc:sldChg>
      <pc:sldChg chg="delSp modSp add mod">
        <pc:chgData name="Sanden, Wil van der" userId="874157b4-e8af-4236-ba3e-5f7a9620d33a" providerId="ADAL" clId="{97F0E86D-9EA9-4EB1-9BC0-4FADB9341CC5}" dt="2025-09-04T15:20:20.214" v="238" actId="478"/>
        <pc:sldMkLst>
          <pc:docMk/>
          <pc:sldMk cId="4146188061" sldId="369"/>
        </pc:sldMkLst>
      </pc:sldChg>
      <pc:sldChg chg="delSp modSp add mod">
        <pc:chgData name="Sanden, Wil van der" userId="874157b4-e8af-4236-ba3e-5f7a9620d33a" providerId="ADAL" clId="{97F0E86D-9EA9-4EB1-9BC0-4FADB9341CC5}" dt="2025-09-04T15:20:16.994" v="237" actId="478"/>
        <pc:sldMkLst>
          <pc:docMk/>
          <pc:sldMk cId="3905491960" sldId="370"/>
        </pc:sldMkLst>
      </pc:sldChg>
      <pc:sldChg chg="addSp modSp add mod">
        <pc:chgData name="Sanden, Wil van der" userId="874157b4-e8af-4236-ba3e-5f7a9620d33a" providerId="ADAL" clId="{97F0E86D-9EA9-4EB1-9BC0-4FADB9341CC5}" dt="2025-09-04T15:21:42.666" v="249" actId="1076"/>
        <pc:sldMkLst>
          <pc:docMk/>
          <pc:sldMk cId="3882160604" sldId="371"/>
        </pc:sldMkLst>
      </pc:sldChg>
      <pc:sldChg chg="modSp add mod ord">
        <pc:chgData name="Sanden, Wil van der" userId="874157b4-e8af-4236-ba3e-5f7a9620d33a" providerId="ADAL" clId="{97F0E86D-9EA9-4EB1-9BC0-4FADB9341CC5}" dt="2025-09-04T15:22:11.855" v="254" actId="207"/>
        <pc:sldMkLst>
          <pc:docMk/>
          <pc:sldMk cId="3551663303" sldId="372"/>
        </pc:sldMkLst>
      </pc:sldChg>
      <pc:sldChg chg="modSp add mod">
        <pc:chgData name="Sanden, Wil van der" userId="874157b4-e8af-4236-ba3e-5f7a9620d33a" providerId="ADAL" clId="{97F0E86D-9EA9-4EB1-9BC0-4FADB9341CC5}" dt="2025-09-04T15:22:32.055" v="257" actId="207"/>
        <pc:sldMkLst>
          <pc:docMk/>
          <pc:sldMk cId="3424734583" sldId="373"/>
        </pc:sldMkLst>
      </pc:sldChg>
      <pc:sldChg chg="modSp add mod">
        <pc:chgData name="Sanden, Wil van der" userId="874157b4-e8af-4236-ba3e-5f7a9620d33a" providerId="ADAL" clId="{97F0E86D-9EA9-4EB1-9BC0-4FADB9341CC5}" dt="2025-09-04T15:23:02.953" v="262" actId="207"/>
        <pc:sldMkLst>
          <pc:docMk/>
          <pc:sldMk cId="1346055252" sldId="374"/>
        </pc:sldMkLst>
      </pc:sldChg>
      <pc:sldChg chg="modSp add mod">
        <pc:chgData name="Sanden, Wil van der" userId="874157b4-e8af-4236-ba3e-5f7a9620d33a" providerId="ADAL" clId="{97F0E86D-9EA9-4EB1-9BC0-4FADB9341CC5}" dt="2025-09-04T15:23:28.143" v="265" actId="207"/>
        <pc:sldMkLst>
          <pc:docMk/>
          <pc:sldMk cId="2757392551" sldId="375"/>
        </pc:sldMkLst>
      </pc:sldChg>
      <pc:sldChg chg="modSp add mod">
        <pc:chgData name="Sanden, Wil van der" userId="874157b4-e8af-4236-ba3e-5f7a9620d33a" providerId="ADAL" clId="{97F0E86D-9EA9-4EB1-9BC0-4FADB9341CC5}" dt="2025-09-04T15:23:59.247" v="268" actId="207"/>
        <pc:sldMkLst>
          <pc:docMk/>
          <pc:sldMk cId="2616655886" sldId="376"/>
        </pc:sldMkLst>
      </pc:sldChg>
      <pc:sldChg chg="delSp modSp add del mod ord">
        <pc:chgData name="Sanden, Wil van der" userId="874157b4-e8af-4236-ba3e-5f7a9620d33a" providerId="ADAL" clId="{97F0E86D-9EA9-4EB1-9BC0-4FADB9341CC5}" dt="2025-09-04T15:33:30.650" v="326" actId="47"/>
        <pc:sldMkLst>
          <pc:docMk/>
          <pc:sldMk cId="2349186417" sldId="377"/>
        </pc:sldMkLst>
      </pc:sldChg>
      <pc:sldChg chg="addSp delSp modSp new mod">
        <pc:chgData name="Sanden, Wil van der" userId="874157b4-e8af-4236-ba3e-5f7a9620d33a" providerId="ADAL" clId="{97F0E86D-9EA9-4EB1-9BC0-4FADB9341CC5}" dt="2025-09-04T15:31:13.497" v="285" actId="1076"/>
        <pc:sldMkLst>
          <pc:docMk/>
          <pc:sldMk cId="3096525984" sldId="378"/>
        </pc:sldMkLst>
      </pc:sldChg>
      <pc:sldChg chg="modSp add del mod ord">
        <pc:chgData name="Sanden, Wil van der" userId="874157b4-e8af-4236-ba3e-5f7a9620d33a" providerId="ADAL" clId="{97F0E86D-9EA9-4EB1-9BC0-4FADB9341CC5}" dt="2025-09-04T15:34:23.024" v="349" actId="47"/>
        <pc:sldMkLst>
          <pc:docMk/>
          <pc:sldMk cId="2889589235" sldId="379"/>
        </pc:sldMkLst>
      </pc:sldChg>
      <pc:sldChg chg="modSp add del mod">
        <pc:chgData name="Sanden, Wil van der" userId="874157b4-e8af-4236-ba3e-5f7a9620d33a" providerId="ADAL" clId="{97F0E86D-9EA9-4EB1-9BC0-4FADB9341CC5}" dt="2025-09-04T15:34:44.026" v="352" actId="47"/>
        <pc:sldMkLst>
          <pc:docMk/>
          <pc:sldMk cId="544829452" sldId="380"/>
        </pc:sldMkLst>
      </pc:sldChg>
      <pc:sldChg chg="modSp add del mod">
        <pc:chgData name="Sanden, Wil van der" userId="874157b4-e8af-4236-ba3e-5f7a9620d33a" providerId="ADAL" clId="{97F0E86D-9EA9-4EB1-9BC0-4FADB9341CC5}" dt="2025-09-04T15:34:08.496" v="347" actId="47"/>
        <pc:sldMkLst>
          <pc:docMk/>
          <pc:sldMk cId="1198072086" sldId="381"/>
        </pc:sldMkLst>
      </pc:sldChg>
      <pc:sldChg chg="addSp delSp modSp add del mod ord">
        <pc:chgData name="Sanden, Wil van der" userId="874157b4-e8af-4236-ba3e-5f7a9620d33a" providerId="ADAL" clId="{97F0E86D-9EA9-4EB1-9BC0-4FADB9341CC5}" dt="2025-09-04T15:33:32.025" v="327" actId="47"/>
        <pc:sldMkLst>
          <pc:docMk/>
          <pc:sldMk cId="4186734796" sldId="382"/>
        </pc:sldMkLst>
      </pc:sldChg>
      <pc:sldChg chg="addSp modSp add ord">
        <pc:chgData name="Sanden, Wil van der" userId="874157b4-e8af-4236-ba3e-5f7a9620d33a" providerId="ADAL" clId="{97F0E86D-9EA9-4EB1-9BC0-4FADB9341CC5}" dt="2025-09-04T15:33:49.719" v="331"/>
        <pc:sldMkLst>
          <pc:docMk/>
          <pc:sldMk cId="2613662381" sldId="383"/>
        </pc:sldMkLst>
      </pc:sldChg>
      <pc:sldChg chg="modSp add mod ord">
        <pc:chgData name="Sanden, Wil van der" userId="874157b4-e8af-4236-ba3e-5f7a9620d33a" providerId="ADAL" clId="{97F0E86D-9EA9-4EB1-9BC0-4FADB9341CC5}" dt="2025-09-04T15:34:04.806" v="346" actId="20577"/>
        <pc:sldMkLst>
          <pc:docMk/>
          <pc:sldMk cId="3186084496" sldId="384"/>
        </pc:sldMkLst>
      </pc:sldChg>
      <pc:sldChg chg="add del">
        <pc:chgData name="Sanden, Wil van der" userId="874157b4-e8af-4236-ba3e-5f7a9620d33a" providerId="ADAL" clId="{97F0E86D-9EA9-4EB1-9BC0-4FADB9341CC5}" dt="2025-09-04T15:34:41.258" v="351" actId="47"/>
        <pc:sldMkLst>
          <pc:docMk/>
          <pc:sldMk cId="3062136231" sldId="385"/>
        </pc:sldMkLst>
      </pc:sldChg>
      <pc:sldChg chg="modSp add mod">
        <pc:chgData name="Sanden, Wil van der" userId="874157b4-e8af-4236-ba3e-5f7a9620d33a" providerId="ADAL" clId="{97F0E86D-9EA9-4EB1-9BC0-4FADB9341CC5}" dt="2025-09-04T15:34:59.267" v="354" actId="20577"/>
        <pc:sldMkLst>
          <pc:docMk/>
          <pc:sldMk cId="2784261880" sldId="386"/>
        </pc:sldMkLst>
      </pc:sldChg>
      <pc:sldChg chg="addSp delSp modSp new mod">
        <pc:chgData name="Sanden, Wil van der" userId="874157b4-e8af-4236-ba3e-5f7a9620d33a" providerId="ADAL" clId="{97F0E86D-9EA9-4EB1-9BC0-4FADB9341CC5}" dt="2025-09-04T15:36:09.439" v="360"/>
        <pc:sldMkLst>
          <pc:docMk/>
          <pc:sldMk cId="3590539904" sldId="387"/>
        </pc:sldMkLst>
      </pc:sldChg>
      <pc:sldChg chg="addSp delSp modSp new mod">
        <pc:chgData name="Sanden, Wil van der" userId="874157b4-e8af-4236-ba3e-5f7a9620d33a" providerId="ADAL" clId="{97F0E86D-9EA9-4EB1-9BC0-4FADB9341CC5}" dt="2025-09-04T15:36:49.509" v="367" actId="478"/>
        <pc:sldMkLst>
          <pc:docMk/>
          <pc:sldMk cId="695996562" sldId="388"/>
        </pc:sldMkLst>
      </pc:sldChg>
      <pc:sldChg chg="addSp delSp modSp new mod">
        <pc:chgData name="Sanden, Wil van der" userId="874157b4-e8af-4236-ba3e-5f7a9620d33a" providerId="ADAL" clId="{97F0E86D-9EA9-4EB1-9BC0-4FADB9341CC5}" dt="2025-09-04T15:37:34.274" v="371" actId="27636"/>
        <pc:sldMkLst>
          <pc:docMk/>
          <pc:sldMk cId="3922650831" sldId="389"/>
        </pc:sldMkLst>
      </pc:sldChg>
      <pc:sldChg chg="new del">
        <pc:chgData name="Sanden, Wil van der" userId="874157b4-e8af-4236-ba3e-5f7a9620d33a" providerId="ADAL" clId="{97F0E86D-9EA9-4EB1-9BC0-4FADB9341CC5}" dt="2025-09-04T15:37:38.846" v="372" actId="47"/>
        <pc:sldMkLst>
          <pc:docMk/>
          <pc:sldMk cId="371885799" sldId="390"/>
        </pc:sldMkLst>
      </pc:sldChg>
      <pc:sldChg chg="modSp add mod ord">
        <pc:chgData name="Sanden, Wil van der" userId="874157b4-e8af-4236-ba3e-5f7a9620d33a" providerId="ADAL" clId="{97F0E86D-9EA9-4EB1-9BC0-4FADB9341CC5}" dt="2025-09-04T15:39:29.923" v="451" actId="20577"/>
        <pc:sldMkLst>
          <pc:docMk/>
          <pc:sldMk cId="1222761845" sldId="390"/>
        </pc:sldMkLst>
      </pc:sldChg>
      <pc:sldChg chg="modSp add mod">
        <pc:chgData name="Sanden, Wil van der" userId="874157b4-e8af-4236-ba3e-5f7a9620d33a" providerId="ADAL" clId="{97F0E86D-9EA9-4EB1-9BC0-4FADB9341CC5}" dt="2025-09-04T15:38:52.724" v="431" actId="6549"/>
        <pc:sldMkLst>
          <pc:docMk/>
          <pc:sldMk cId="2720155344" sldId="391"/>
        </pc:sldMkLst>
      </pc:sldChg>
      <pc:sldChg chg="modSp add mod">
        <pc:chgData name="Sanden, Wil van der" userId="874157b4-e8af-4236-ba3e-5f7a9620d33a" providerId="ADAL" clId="{97F0E86D-9EA9-4EB1-9BC0-4FADB9341CC5}" dt="2025-09-04T15:41:52.724" v="492" actId="1076"/>
        <pc:sldMkLst>
          <pc:docMk/>
          <pc:sldMk cId="2873743054" sldId="392"/>
        </pc:sldMkLst>
      </pc:sldChg>
    </pc:docChg>
  </pc:docChgLst>
  <pc:docChgLst>
    <pc:chgData name="Sanden, Wil van der" userId="874157b4-e8af-4236-ba3e-5f7a9620d33a" providerId="ADAL" clId="{98B603AE-3D21-431A-8FA6-E94660FBA19C}"/>
    <pc:docChg chg="custSel addSld delSld modSld sldOrd">
      <pc:chgData name="Sanden, Wil van der" userId="874157b4-e8af-4236-ba3e-5f7a9620d33a" providerId="ADAL" clId="{98B603AE-3D21-431A-8FA6-E94660FBA19C}" dt="2026-06-04T15:23:58.282" v="744" actId="14100"/>
      <pc:docMkLst>
        <pc:docMk/>
      </pc:docMkLst>
      <pc:sldChg chg="modSp mod">
        <pc:chgData name="Sanden, Wil van der" userId="874157b4-e8af-4236-ba3e-5f7a9620d33a" providerId="ADAL" clId="{98B603AE-3D21-431A-8FA6-E94660FBA19C}" dt="2026-06-02T14:26:12.293" v="6" actId="20577"/>
        <pc:sldMkLst>
          <pc:docMk/>
          <pc:sldMk cId="0" sldId="256"/>
        </pc:sldMkLst>
        <pc:spChg chg="mod">
          <ac:chgData name="Sanden, Wil van der" userId="874157b4-e8af-4236-ba3e-5f7a9620d33a" providerId="ADAL" clId="{98B603AE-3D21-431A-8FA6-E94660FBA19C}" dt="2026-06-02T14:26:12.293" v="6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 mod modShow">
        <pc:chgData name="Sanden, Wil van der" userId="874157b4-e8af-4236-ba3e-5f7a9620d33a" providerId="ADAL" clId="{98B603AE-3D21-431A-8FA6-E94660FBA19C}" dt="2026-06-03T07:32:54.765" v="581" actId="20577"/>
        <pc:sldMkLst>
          <pc:docMk/>
          <pc:sldMk cId="0" sldId="257"/>
        </pc:sldMkLst>
        <pc:spChg chg="mod">
          <ac:chgData name="Sanden, Wil van der" userId="874157b4-e8af-4236-ba3e-5f7a9620d33a" providerId="ADAL" clId="{98B603AE-3D21-431A-8FA6-E94660FBA19C}" dt="2026-06-03T07:32:54.765" v="581" actId="20577"/>
          <ac:spMkLst>
            <pc:docMk/>
            <pc:sldMk cId="0" sldId="257"/>
            <ac:spMk id="4" creationId="{00000000-0000-0000-0000-000000000000}"/>
          </ac:spMkLst>
        </pc:spChg>
      </pc:sldChg>
      <pc:sldChg chg="del">
        <pc:chgData name="Sanden, Wil van der" userId="874157b4-e8af-4236-ba3e-5f7a9620d33a" providerId="ADAL" clId="{98B603AE-3D21-431A-8FA6-E94660FBA19C}" dt="2026-06-03T07:44:23.934" v="734" actId="47"/>
        <pc:sldMkLst>
          <pc:docMk/>
          <pc:sldMk cId="3717633688" sldId="324"/>
        </pc:sldMkLst>
      </pc:sldChg>
      <pc:sldChg chg="del">
        <pc:chgData name="Sanden, Wil van der" userId="874157b4-e8af-4236-ba3e-5f7a9620d33a" providerId="ADAL" clId="{98B603AE-3D21-431A-8FA6-E94660FBA19C}" dt="2026-06-03T07:44:50.791" v="735" actId="47"/>
        <pc:sldMkLst>
          <pc:docMk/>
          <pc:sldMk cId="506720756" sldId="341"/>
        </pc:sldMkLst>
      </pc:sldChg>
      <pc:sldChg chg="del">
        <pc:chgData name="Sanden, Wil van der" userId="874157b4-e8af-4236-ba3e-5f7a9620d33a" providerId="ADAL" clId="{98B603AE-3D21-431A-8FA6-E94660FBA19C}" dt="2026-06-03T07:44:23.934" v="734" actId="47"/>
        <pc:sldMkLst>
          <pc:docMk/>
          <pc:sldMk cId="2529282717" sldId="344"/>
        </pc:sldMkLst>
      </pc:sldChg>
      <pc:sldChg chg="del mod modShow">
        <pc:chgData name="Sanden, Wil van der" userId="874157b4-e8af-4236-ba3e-5f7a9620d33a" providerId="ADAL" clId="{98B603AE-3D21-431A-8FA6-E94660FBA19C}" dt="2026-06-03T07:44:50.791" v="735" actId="47"/>
        <pc:sldMkLst>
          <pc:docMk/>
          <pc:sldMk cId="603581325" sldId="347"/>
        </pc:sldMkLst>
      </pc:sldChg>
      <pc:sldChg chg="del">
        <pc:chgData name="Sanden, Wil van der" userId="874157b4-e8af-4236-ba3e-5f7a9620d33a" providerId="ADAL" clId="{98B603AE-3D21-431A-8FA6-E94660FBA19C}" dt="2026-06-03T07:44:23.934" v="734" actId="47"/>
        <pc:sldMkLst>
          <pc:docMk/>
          <pc:sldMk cId="2180881498" sldId="368"/>
        </pc:sldMkLst>
      </pc:sldChg>
      <pc:sldChg chg="del mod modShow">
        <pc:chgData name="Sanden, Wil van der" userId="874157b4-e8af-4236-ba3e-5f7a9620d33a" providerId="ADAL" clId="{98B603AE-3D21-431A-8FA6-E94660FBA19C}" dt="2026-06-03T07:44:50.791" v="735" actId="47"/>
        <pc:sldMkLst>
          <pc:docMk/>
          <pc:sldMk cId="4146188061" sldId="369"/>
        </pc:sldMkLst>
      </pc:sldChg>
      <pc:sldChg chg="del mod modShow">
        <pc:chgData name="Sanden, Wil van der" userId="874157b4-e8af-4236-ba3e-5f7a9620d33a" providerId="ADAL" clId="{98B603AE-3D21-431A-8FA6-E94660FBA19C}" dt="2026-06-03T07:44:50.791" v="735" actId="47"/>
        <pc:sldMkLst>
          <pc:docMk/>
          <pc:sldMk cId="3905491960" sldId="370"/>
        </pc:sldMkLst>
      </pc:sldChg>
      <pc:sldChg chg="addSp modSp mod ord">
        <pc:chgData name="Sanden, Wil van der" userId="874157b4-e8af-4236-ba3e-5f7a9620d33a" providerId="ADAL" clId="{98B603AE-3D21-431A-8FA6-E94660FBA19C}" dt="2026-06-03T07:12:11.506" v="380" actId="14100"/>
        <pc:sldMkLst>
          <pc:docMk/>
          <pc:sldMk cId="3882160604" sldId="371"/>
        </pc:sldMkLst>
        <pc:spChg chg="add mod">
          <ac:chgData name="Sanden, Wil van der" userId="874157b4-e8af-4236-ba3e-5f7a9620d33a" providerId="ADAL" clId="{98B603AE-3D21-431A-8FA6-E94660FBA19C}" dt="2026-06-03T07:12:11.506" v="380" actId="14100"/>
          <ac:spMkLst>
            <pc:docMk/>
            <pc:sldMk cId="3882160604" sldId="371"/>
            <ac:spMk id="3" creationId="{0A22DCDB-EAAC-7DE9-5AD2-C4F99446B68B}"/>
          </ac:spMkLst>
        </pc:spChg>
      </pc:sldChg>
      <pc:sldChg chg="del">
        <pc:chgData name="Sanden, Wil van der" userId="874157b4-e8af-4236-ba3e-5f7a9620d33a" providerId="ADAL" clId="{98B603AE-3D21-431A-8FA6-E94660FBA19C}" dt="2026-06-03T07:44:50.791" v="735" actId="47"/>
        <pc:sldMkLst>
          <pc:docMk/>
          <pc:sldMk cId="3551663303" sldId="372"/>
        </pc:sldMkLst>
      </pc:sldChg>
      <pc:sldChg chg="del">
        <pc:chgData name="Sanden, Wil van der" userId="874157b4-e8af-4236-ba3e-5f7a9620d33a" providerId="ADAL" clId="{98B603AE-3D21-431A-8FA6-E94660FBA19C}" dt="2026-06-03T07:44:50.791" v="735" actId="47"/>
        <pc:sldMkLst>
          <pc:docMk/>
          <pc:sldMk cId="3424734583" sldId="373"/>
        </pc:sldMkLst>
      </pc:sldChg>
      <pc:sldChg chg="del">
        <pc:chgData name="Sanden, Wil van der" userId="874157b4-e8af-4236-ba3e-5f7a9620d33a" providerId="ADAL" clId="{98B603AE-3D21-431A-8FA6-E94660FBA19C}" dt="2026-06-03T07:44:50.791" v="735" actId="47"/>
        <pc:sldMkLst>
          <pc:docMk/>
          <pc:sldMk cId="1346055252" sldId="374"/>
        </pc:sldMkLst>
      </pc:sldChg>
      <pc:sldChg chg="del">
        <pc:chgData name="Sanden, Wil van der" userId="874157b4-e8af-4236-ba3e-5f7a9620d33a" providerId="ADAL" clId="{98B603AE-3D21-431A-8FA6-E94660FBA19C}" dt="2026-06-03T07:44:50.791" v="735" actId="47"/>
        <pc:sldMkLst>
          <pc:docMk/>
          <pc:sldMk cId="2757392551" sldId="375"/>
        </pc:sldMkLst>
      </pc:sldChg>
      <pc:sldChg chg="del">
        <pc:chgData name="Sanden, Wil van der" userId="874157b4-e8af-4236-ba3e-5f7a9620d33a" providerId="ADAL" clId="{98B603AE-3D21-431A-8FA6-E94660FBA19C}" dt="2026-06-03T07:44:50.791" v="735" actId="47"/>
        <pc:sldMkLst>
          <pc:docMk/>
          <pc:sldMk cId="2616655886" sldId="376"/>
        </pc:sldMkLst>
      </pc:sldChg>
      <pc:sldChg chg="del">
        <pc:chgData name="Sanden, Wil van der" userId="874157b4-e8af-4236-ba3e-5f7a9620d33a" providerId="ADAL" clId="{98B603AE-3D21-431A-8FA6-E94660FBA19C}" dt="2026-06-03T07:44:23.934" v="734" actId="47"/>
        <pc:sldMkLst>
          <pc:docMk/>
          <pc:sldMk cId="3096525984" sldId="378"/>
        </pc:sldMkLst>
      </pc:sldChg>
      <pc:sldChg chg="del">
        <pc:chgData name="Sanden, Wil van der" userId="874157b4-e8af-4236-ba3e-5f7a9620d33a" providerId="ADAL" clId="{98B603AE-3D21-431A-8FA6-E94660FBA19C}" dt="2026-06-03T07:44:23.934" v="734" actId="47"/>
        <pc:sldMkLst>
          <pc:docMk/>
          <pc:sldMk cId="2613662381" sldId="383"/>
        </pc:sldMkLst>
      </pc:sldChg>
      <pc:sldChg chg="del">
        <pc:chgData name="Sanden, Wil van der" userId="874157b4-e8af-4236-ba3e-5f7a9620d33a" providerId="ADAL" clId="{98B603AE-3D21-431A-8FA6-E94660FBA19C}" dt="2026-06-03T07:44:23.934" v="734" actId="47"/>
        <pc:sldMkLst>
          <pc:docMk/>
          <pc:sldMk cId="3186084496" sldId="384"/>
        </pc:sldMkLst>
      </pc:sldChg>
      <pc:sldChg chg="del">
        <pc:chgData name="Sanden, Wil van der" userId="874157b4-e8af-4236-ba3e-5f7a9620d33a" providerId="ADAL" clId="{98B603AE-3D21-431A-8FA6-E94660FBA19C}" dt="2026-06-03T07:44:23.934" v="734" actId="47"/>
        <pc:sldMkLst>
          <pc:docMk/>
          <pc:sldMk cId="2784261880" sldId="386"/>
        </pc:sldMkLst>
      </pc:sldChg>
      <pc:sldChg chg="del">
        <pc:chgData name="Sanden, Wil van der" userId="874157b4-e8af-4236-ba3e-5f7a9620d33a" providerId="ADAL" clId="{98B603AE-3D21-431A-8FA6-E94660FBA19C}" dt="2026-06-03T07:44:23.934" v="734" actId="47"/>
        <pc:sldMkLst>
          <pc:docMk/>
          <pc:sldMk cId="3590539904" sldId="387"/>
        </pc:sldMkLst>
      </pc:sldChg>
      <pc:sldChg chg="del">
        <pc:chgData name="Sanden, Wil van der" userId="874157b4-e8af-4236-ba3e-5f7a9620d33a" providerId="ADAL" clId="{98B603AE-3D21-431A-8FA6-E94660FBA19C}" dt="2026-06-03T07:44:23.934" v="734" actId="47"/>
        <pc:sldMkLst>
          <pc:docMk/>
          <pc:sldMk cId="695996562" sldId="388"/>
        </pc:sldMkLst>
      </pc:sldChg>
      <pc:sldChg chg="del">
        <pc:chgData name="Sanden, Wil van der" userId="874157b4-e8af-4236-ba3e-5f7a9620d33a" providerId="ADAL" clId="{98B603AE-3D21-431A-8FA6-E94660FBA19C}" dt="2026-06-03T07:44:23.934" v="734" actId="47"/>
        <pc:sldMkLst>
          <pc:docMk/>
          <pc:sldMk cId="3922650831" sldId="389"/>
        </pc:sldMkLst>
      </pc:sldChg>
      <pc:sldChg chg="del">
        <pc:chgData name="Sanden, Wil van der" userId="874157b4-e8af-4236-ba3e-5f7a9620d33a" providerId="ADAL" clId="{98B603AE-3D21-431A-8FA6-E94660FBA19C}" dt="2026-06-03T07:44:23.934" v="734" actId="47"/>
        <pc:sldMkLst>
          <pc:docMk/>
          <pc:sldMk cId="1222761845" sldId="390"/>
        </pc:sldMkLst>
      </pc:sldChg>
      <pc:sldChg chg="del">
        <pc:chgData name="Sanden, Wil van der" userId="874157b4-e8af-4236-ba3e-5f7a9620d33a" providerId="ADAL" clId="{98B603AE-3D21-431A-8FA6-E94660FBA19C}" dt="2026-06-03T07:44:23.934" v="734" actId="47"/>
        <pc:sldMkLst>
          <pc:docMk/>
          <pc:sldMk cId="2720155344" sldId="391"/>
        </pc:sldMkLst>
      </pc:sldChg>
      <pc:sldChg chg="del">
        <pc:chgData name="Sanden, Wil van der" userId="874157b4-e8af-4236-ba3e-5f7a9620d33a" providerId="ADAL" clId="{98B603AE-3D21-431A-8FA6-E94660FBA19C}" dt="2026-06-03T07:44:23.934" v="734" actId="47"/>
        <pc:sldMkLst>
          <pc:docMk/>
          <pc:sldMk cId="2873743054" sldId="392"/>
        </pc:sldMkLst>
      </pc:sldChg>
      <pc:sldChg chg="addSp delSp modSp add mod">
        <pc:chgData name="Sanden, Wil van der" userId="874157b4-e8af-4236-ba3e-5f7a9620d33a" providerId="ADAL" clId="{98B603AE-3D21-431A-8FA6-E94660FBA19C}" dt="2026-06-03T07:06:37.030" v="302" actId="20578"/>
        <pc:sldMkLst>
          <pc:docMk/>
          <pc:sldMk cId="2325460355" sldId="393"/>
        </pc:sldMkLst>
        <pc:spChg chg="add mod">
          <ac:chgData name="Sanden, Wil van der" userId="874157b4-e8af-4236-ba3e-5f7a9620d33a" providerId="ADAL" clId="{98B603AE-3D21-431A-8FA6-E94660FBA19C}" dt="2026-06-03T07:06:37.030" v="302" actId="20578"/>
          <ac:spMkLst>
            <pc:docMk/>
            <pc:sldMk cId="2325460355" sldId="393"/>
            <ac:spMk id="3" creationId="{7A58B089-F478-39C7-B90F-C2C5457110BE}"/>
          </ac:spMkLst>
        </pc:spChg>
        <pc:picChg chg="add mod">
          <ac:chgData name="Sanden, Wil van der" userId="874157b4-e8af-4236-ba3e-5f7a9620d33a" providerId="ADAL" clId="{98B603AE-3D21-431A-8FA6-E94660FBA19C}" dt="2026-06-02T14:45:09.320" v="47" actId="1076"/>
          <ac:picMkLst>
            <pc:docMk/>
            <pc:sldMk cId="2325460355" sldId="393"/>
            <ac:picMk id="9" creationId="{F53C2BDF-0975-CFD6-9DFC-8C42B03F606A}"/>
          </ac:picMkLst>
        </pc:picChg>
      </pc:sldChg>
      <pc:sldChg chg="addSp modSp add mod">
        <pc:chgData name="Sanden, Wil van der" userId="874157b4-e8af-4236-ba3e-5f7a9620d33a" providerId="ADAL" clId="{98B603AE-3D21-431A-8FA6-E94660FBA19C}" dt="2026-06-03T07:30:12.228" v="558" actId="1076"/>
        <pc:sldMkLst>
          <pc:docMk/>
          <pc:sldMk cId="2433569288" sldId="394"/>
        </pc:sldMkLst>
        <pc:spChg chg="add mod">
          <ac:chgData name="Sanden, Wil van der" userId="874157b4-e8af-4236-ba3e-5f7a9620d33a" providerId="ADAL" clId="{98B603AE-3D21-431A-8FA6-E94660FBA19C}" dt="2026-06-03T07:30:12.228" v="558" actId="1076"/>
          <ac:spMkLst>
            <pc:docMk/>
            <pc:sldMk cId="2433569288" sldId="394"/>
            <ac:spMk id="2" creationId="{61339E64-D2A7-04FE-1D81-CE37FA7CF37C}"/>
          </ac:spMkLst>
        </pc:spChg>
      </pc:sldChg>
      <pc:sldChg chg="addSp modSp add mod">
        <pc:chgData name="Sanden, Wil van der" userId="874157b4-e8af-4236-ba3e-5f7a9620d33a" providerId="ADAL" clId="{98B603AE-3D21-431A-8FA6-E94660FBA19C}" dt="2026-06-03T07:34:02.456" v="582" actId="1076"/>
        <pc:sldMkLst>
          <pc:docMk/>
          <pc:sldMk cId="3627475335" sldId="395"/>
        </pc:sldMkLst>
        <pc:spChg chg="add mod">
          <ac:chgData name="Sanden, Wil van der" userId="874157b4-e8af-4236-ba3e-5f7a9620d33a" providerId="ADAL" clId="{98B603AE-3D21-431A-8FA6-E94660FBA19C}" dt="2026-06-03T07:34:02.456" v="582" actId="1076"/>
          <ac:spMkLst>
            <pc:docMk/>
            <pc:sldMk cId="3627475335" sldId="395"/>
            <ac:spMk id="2" creationId="{D5DF0E1B-7693-E04D-C57F-8B97AC2257E0}"/>
          </ac:spMkLst>
        </pc:spChg>
        <pc:spChg chg="mod">
          <ac:chgData name="Sanden, Wil van der" userId="874157b4-e8af-4236-ba3e-5f7a9620d33a" providerId="ADAL" clId="{98B603AE-3D21-431A-8FA6-E94660FBA19C}" dt="2026-06-03T07:32:46.665" v="580" actId="20577"/>
          <ac:spMkLst>
            <pc:docMk/>
            <pc:sldMk cId="3627475335" sldId="395"/>
            <ac:spMk id="4" creationId="{25C23C07-399E-C4E1-9228-9534B6E9F520}"/>
          </ac:spMkLst>
        </pc:spChg>
      </pc:sldChg>
      <pc:sldChg chg="addSp modSp add mod">
        <pc:chgData name="Sanden, Wil van der" userId="874157b4-e8af-4236-ba3e-5f7a9620d33a" providerId="ADAL" clId="{98B603AE-3D21-431A-8FA6-E94660FBA19C}" dt="2026-06-03T07:37:29.717" v="649" actId="20577"/>
        <pc:sldMkLst>
          <pc:docMk/>
          <pc:sldMk cId="1049017002" sldId="396"/>
        </pc:sldMkLst>
        <pc:spChg chg="add mod">
          <ac:chgData name="Sanden, Wil van der" userId="874157b4-e8af-4236-ba3e-5f7a9620d33a" providerId="ADAL" clId="{98B603AE-3D21-431A-8FA6-E94660FBA19C}" dt="2026-06-03T07:34:14.943" v="584" actId="1076"/>
          <ac:spMkLst>
            <pc:docMk/>
            <pc:sldMk cId="1049017002" sldId="396"/>
            <ac:spMk id="2" creationId="{E9FCAAB8-AE14-7371-5163-DC1806FBCCB2}"/>
          </ac:spMkLst>
        </pc:spChg>
        <pc:spChg chg="add mod">
          <ac:chgData name="Sanden, Wil van der" userId="874157b4-e8af-4236-ba3e-5f7a9620d33a" providerId="ADAL" clId="{98B603AE-3D21-431A-8FA6-E94660FBA19C}" dt="2026-06-03T07:37:29.717" v="649" actId="20577"/>
          <ac:spMkLst>
            <pc:docMk/>
            <pc:sldMk cId="1049017002" sldId="396"/>
            <ac:spMk id="3" creationId="{096ACE5C-9149-1B80-18A5-B094EC5BD751}"/>
          </ac:spMkLst>
        </pc:spChg>
        <pc:spChg chg="mod">
          <ac:chgData name="Sanden, Wil van der" userId="874157b4-e8af-4236-ba3e-5f7a9620d33a" providerId="ADAL" clId="{98B603AE-3D21-431A-8FA6-E94660FBA19C}" dt="2026-06-03T07:34:25.906" v="585" actId="20577"/>
          <ac:spMkLst>
            <pc:docMk/>
            <pc:sldMk cId="1049017002" sldId="396"/>
            <ac:spMk id="4" creationId="{FD1EB2F7-FB15-C325-FE08-489E7F58CBB4}"/>
          </ac:spMkLst>
        </pc:spChg>
        <pc:spChg chg="add mod">
          <ac:chgData name="Sanden, Wil van der" userId="874157b4-e8af-4236-ba3e-5f7a9620d33a" providerId="ADAL" clId="{98B603AE-3D21-431A-8FA6-E94660FBA19C}" dt="2026-06-03T07:36:20.749" v="624" actId="14100"/>
          <ac:spMkLst>
            <pc:docMk/>
            <pc:sldMk cId="1049017002" sldId="396"/>
            <ac:spMk id="5" creationId="{3A754891-58AD-4D18-A73C-1D64DF9E6073}"/>
          </ac:spMkLst>
        </pc:spChg>
      </pc:sldChg>
      <pc:sldChg chg="addSp modSp add mod">
        <pc:chgData name="Sanden, Wil van der" userId="874157b4-e8af-4236-ba3e-5f7a9620d33a" providerId="ADAL" clId="{98B603AE-3D21-431A-8FA6-E94660FBA19C}" dt="2026-06-03T07:34:36.930" v="588" actId="1076"/>
        <pc:sldMkLst>
          <pc:docMk/>
          <pc:sldMk cId="2479426203" sldId="397"/>
        </pc:sldMkLst>
        <pc:spChg chg="add mod">
          <ac:chgData name="Sanden, Wil van der" userId="874157b4-e8af-4236-ba3e-5f7a9620d33a" providerId="ADAL" clId="{98B603AE-3D21-431A-8FA6-E94660FBA19C}" dt="2026-06-03T07:34:36.930" v="588" actId="1076"/>
          <ac:spMkLst>
            <pc:docMk/>
            <pc:sldMk cId="2479426203" sldId="397"/>
            <ac:spMk id="2" creationId="{DAE521B2-170E-D6E0-7F58-081AFA2EDED6}"/>
          </ac:spMkLst>
        </pc:spChg>
        <pc:spChg chg="mod">
          <ac:chgData name="Sanden, Wil van der" userId="874157b4-e8af-4236-ba3e-5f7a9620d33a" providerId="ADAL" clId="{98B603AE-3D21-431A-8FA6-E94660FBA19C}" dt="2026-06-03T07:34:30.514" v="586" actId="20577"/>
          <ac:spMkLst>
            <pc:docMk/>
            <pc:sldMk cId="2479426203" sldId="397"/>
            <ac:spMk id="4" creationId="{A4693BF0-1CA3-0D13-0FE8-A36BD24B3FD6}"/>
          </ac:spMkLst>
        </pc:spChg>
      </pc:sldChg>
      <pc:sldChg chg="modSp add mod">
        <pc:chgData name="Sanden, Wil van der" userId="874157b4-e8af-4236-ba3e-5f7a9620d33a" providerId="ADAL" clId="{98B603AE-3D21-431A-8FA6-E94660FBA19C}" dt="2026-06-03T07:43:15.537" v="731" actId="20577"/>
        <pc:sldMkLst>
          <pc:docMk/>
          <pc:sldMk cId="3386865478" sldId="398"/>
        </pc:sldMkLst>
        <pc:spChg chg="mod">
          <ac:chgData name="Sanden, Wil van der" userId="874157b4-e8af-4236-ba3e-5f7a9620d33a" providerId="ADAL" clId="{98B603AE-3D21-431A-8FA6-E94660FBA19C}" dt="2026-06-03T07:43:15.537" v="731" actId="20577"/>
          <ac:spMkLst>
            <pc:docMk/>
            <pc:sldMk cId="3386865478" sldId="398"/>
            <ac:spMk id="4" creationId="{51A1F151-25F1-3931-9CE5-8FAF81EECEF5}"/>
          </ac:spMkLst>
        </pc:spChg>
      </pc:sldChg>
      <pc:sldChg chg="addSp delSp modSp add mod">
        <pc:chgData name="Sanden, Wil van der" userId="874157b4-e8af-4236-ba3e-5f7a9620d33a" providerId="ADAL" clId="{98B603AE-3D21-431A-8FA6-E94660FBA19C}" dt="2026-06-03T07:18:21.624" v="406" actId="478"/>
        <pc:sldMkLst>
          <pc:docMk/>
          <pc:sldMk cId="244891168" sldId="399"/>
        </pc:sldMkLst>
        <pc:spChg chg="mod">
          <ac:chgData name="Sanden, Wil van der" userId="874157b4-e8af-4236-ba3e-5f7a9620d33a" providerId="ADAL" clId="{98B603AE-3D21-431A-8FA6-E94660FBA19C}" dt="2026-06-03T07:05:43.668" v="298"/>
          <ac:spMkLst>
            <pc:docMk/>
            <pc:sldMk cId="244891168" sldId="399"/>
            <ac:spMk id="3" creationId="{17BF92BF-6E50-8353-1E35-4E918EA95143}"/>
          </ac:spMkLst>
        </pc:spChg>
        <pc:picChg chg="add del mod">
          <ac:chgData name="Sanden, Wil van der" userId="874157b4-e8af-4236-ba3e-5f7a9620d33a" providerId="ADAL" clId="{98B603AE-3D21-431A-8FA6-E94660FBA19C}" dt="2026-06-03T07:18:21.624" v="406" actId="478"/>
          <ac:picMkLst>
            <pc:docMk/>
            <pc:sldMk cId="244891168" sldId="399"/>
            <ac:picMk id="2" creationId="{9FAA7272-14E9-AE11-89DB-A5EAB60DB251}"/>
          </ac:picMkLst>
        </pc:picChg>
      </pc:sldChg>
      <pc:sldChg chg="delSp modSp add mod ord">
        <pc:chgData name="Sanden, Wil van der" userId="874157b4-e8af-4236-ba3e-5f7a9620d33a" providerId="ADAL" clId="{98B603AE-3D21-431A-8FA6-E94660FBA19C}" dt="2026-06-03T07:08:52.145" v="337"/>
        <pc:sldMkLst>
          <pc:docMk/>
          <pc:sldMk cId="814462049" sldId="400"/>
        </pc:sldMkLst>
        <pc:spChg chg="mod">
          <ac:chgData name="Sanden, Wil van der" userId="874157b4-e8af-4236-ba3e-5f7a9620d33a" providerId="ADAL" clId="{98B603AE-3D21-431A-8FA6-E94660FBA19C}" dt="2026-06-03T07:04:37.586" v="296" actId="20577"/>
          <ac:spMkLst>
            <pc:docMk/>
            <pc:sldMk cId="814462049" sldId="400"/>
            <ac:spMk id="3" creationId="{B07FC128-125D-2945-998F-7E64AAAB3591}"/>
          </ac:spMkLst>
        </pc:spChg>
      </pc:sldChg>
      <pc:sldChg chg="addSp delSp modSp add mod ord">
        <pc:chgData name="Sanden, Wil van der" userId="874157b4-e8af-4236-ba3e-5f7a9620d33a" providerId="ADAL" clId="{98B603AE-3D21-431A-8FA6-E94660FBA19C}" dt="2026-06-02T14:57:48.335" v="233" actId="1076"/>
        <pc:sldMkLst>
          <pc:docMk/>
          <pc:sldMk cId="1009331996" sldId="401"/>
        </pc:sldMkLst>
        <pc:spChg chg="mod">
          <ac:chgData name="Sanden, Wil van der" userId="874157b4-e8af-4236-ba3e-5f7a9620d33a" providerId="ADAL" clId="{98B603AE-3D21-431A-8FA6-E94660FBA19C}" dt="2026-06-02T14:57:37.152" v="232" actId="207"/>
          <ac:spMkLst>
            <pc:docMk/>
            <pc:sldMk cId="1009331996" sldId="401"/>
            <ac:spMk id="3" creationId="{EE88E54E-AEE1-5763-845B-E8DDBDAE7914}"/>
          </ac:spMkLst>
        </pc:spChg>
        <pc:picChg chg="add mod">
          <ac:chgData name="Sanden, Wil van der" userId="874157b4-e8af-4236-ba3e-5f7a9620d33a" providerId="ADAL" clId="{98B603AE-3D21-431A-8FA6-E94660FBA19C}" dt="2026-06-02T14:57:48.335" v="233" actId="1076"/>
          <ac:picMkLst>
            <pc:docMk/>
            <pc:sldMk cId="1009331996" sldId="401"/>
            <ac:picMk id="5" creationId="{CE32B93C-93EC-1E8D-157C-884AFD8E9A6B}"/>
          </ac:picMkLst>
        </pc:picChg>
      </pc:sldChg>
      <pc:sldChg chg="addSp delSp modSp add mod ord">
        <pc:chgData name="Sanden, Wil van der" userId="874157b4-e8af-4236-ba3e-5f7a9620d33a" providerId="ADAL" clId="{98B603AE-3D21-431A-8FA6-E94660FBA19C}" dt="2026-06-04T15:23:58.282" v="744" actId="14100"/>
        <pc:sldMkLst>
          <pc:docMk/>
          <pc:sldMk cId="4176612017" sldId="402"/>
        </pc:sldMkLst>
        <pc:spChg chg="mod">
          <ac:chgData name="Sanden, Wil van der" userId="874157b4-e8af-4236-ba3e-5f7a9620d33a" providerId="ADAL" clId="{98B603AE-3D21-431A-8FA6-E94660FBA19C}" dt="2026-06-02T14:57:10.008" v="228" actId="20577"/>
          <ac:spMkLst>
            <pc:docMk/>
            <pc:sldMk cId="4176612017" sldId="402"/>
            <ac:spMk id="3" creationId="{1832D53B-8811-F541-1F61-5C2C074D008D}"/>
          </ac:spMkLst>
        </pc:spChg>
        <pc:spChg chg="add mod">
          <ac:chgData name="Sanden, Wil van der" userId="874157b4-e8af-4236-ba3e-5f7a9620d33a" providerId="ADAL" clId="{98B603AE-3D21-431A-8FA6-E94660FBA19C}" dt="2026-06-04T15:23:58.282" v="744" actId="14100"/>
          <ac:spMkLst>
            <pc:docMk/>
            <pc:sldMk cId="4176612017" sldId="402"/>
            <ac:spMk id="7" creationId="{6073D127-A556-3FC0-89AC-2954DB1F44FF}"/>
          </ac:spMkLst>
        </pc:spChg>
        <pc:picChg chg="add del mod">
          <ac:chgData name="Sanden, Wil van der" userId="874157b4-e8af-4236-ba3e-5f7a9620d33a" providerId="ADAL" clId="{98B603AE-3D21-431A-8FA6-E94660FBA19C}" dt="2026-06-04T15:23:40.218" v="739" actId="478"/>
          <ac:picMkLst>
            <pc:docMk/>
            <pc:sldMk cId="4176612017" sldId="402"/>
            <ac:picMk id="2" creationId="{0FCB16B7-4BF1-91D8-8E13-84B867AEB481}"/>
          </ac:picMkLst>
        </pc:picChg>
        <pc:picChg chg="add del mod">
          <ac:chgData name="Sanden, Wil van der" userId="874157b4-e8af-4236-ba3e-5f7a9620d33a" providerId="ADAL" clId="{98B603AE-3D21-431A-8FA6-E94660FBA19C}" dt="2026-06-04T15:23:45.032" v="740" actId="478"/>
          <ac:picMkLst>
            <pc:docMk/>
            <pc:sldMk cId="4176612017" sldId="402"/>
            <ac:picMk id="5" creationId="{77A5C6B5-1954-F97D-3CBA-09DA108D2053}"/>
          </ac:picMkLst>
        </pc:picChg>
        <pc:picChg chg="add mod">
          <ac:chgData name="Sanden, Wil van der" userId="874157b4-e8af-4236-ba3e-5f7a9620d33a" providerId="ADAL" clId="{98B603AE-3D21-431A-8FA6-E94660FBA19C}" dt="2026-06-04T15:23:53.911" v="743" actId="1076"/>
          <ac:picMkLst>
            <pc:docMk/>
            <pc:sldMk cId="4176612017" sldId="402"/>
            <ac:picMk id="10" creationId="{150645F2-9064-0A10-3D8E-A175841F89FD}"/>
          </ac:picMkLst>
        </pc:picChg>
        <pc:picChg chg="add del mod">
          <ac:chgData name="Sanden, Wil van der" userId="874157b4-e8af-4236-ba3e-5f7a9620d33a" providerId="ADAL" clId="{98B603AE-3D21-431A-8FA6-E94660FBA19C}" dt="2026-06-03T07:22:32.626" v="465" actId="478"/>
          <ac:picMkLst>
            <pc:docMk/>
            <pc:sldMk cId="4176612017" sldId="402"/>
            <ac:picMk id="1026" creationId="{C6FFAC33-73E0-7C56-598B-C6BD31EFCF6F}"/>
          </ac:picMkLst>
        </pc:picChg>
      </pc:sldChg>
      <pc:sldChg chg="modSp add mod ord">
        <pc:chgData name="Sanden, Wil van der" userId="874157b4-e8af-4236-ba3e-5f7a9620d33a" providerId="ADAL" clId="{98B603AE-3D21-431A-8FA6-E94660FBA19C}" dt="2026-06-03T07:06:50.887" v="304"/>
        <pc:sldMkLst>
          <pc:docMk/>
          <pc:sldMk cId="2593926200" sldId="403"/>
        </pc:sldMkLst>
        <pc:spChg chg="mod">
          <ac:chgData name="Sanden, Wil van der" userId="874157b4-e8af-4236-ba3e-5f7a9620d33a" providerId="ADAL" clId="{98B603AE-3D21-431A-8FA6-E94660FBA19C}" dt="2026-06-03T07:06:25.778" v="301" actId="207"/>
          <ac:spMkLst>
            <pc:docMk/>
            <pc:sldMk cId="2593926200" sldId="403"/>
            <ac:spMk id="3" creationId="{E991CE2C-5573-7612-1885-3E764EA4FCA6}"/>
          </ac:spMkLst>
        </pc:spChg>
      </pc:sldChg>
      <pc:sldChg chg="addSp delSp modSp new mod">
        <pc:chgData name="Sanden, Wil van der" userId="874157b4-e8af-4236-ba3e-5f7a9620d33a" providerId="ADAL" clId="{98B603AE-3D21-431A-8FA6-E94660FBA19C}" dt="2026-06-03T07:08:24.898" v="331" actId="1076"/>
        <pc:sldMkLst>
          <pc:docMk/>
          <pc:sldMk cId="2383594318" sldId="404"/>
        </pc:sldMkLst>
        <pc:picChg chg="add mod">
          <ac:chgData name="Sanden, Wil van der" userId="874157b4-e8af-4236-ba3e-5f7a9620d33a" providerId="ADAL" clId="{98B603AE-3D21-431A-8FA6-E94660FBA19C}" dt="2026-06-03T07:08:22.490" v="330" actId="1076"/>
          <ac:picMkLst>
            <pc:docMk/>
            <pc:sldMk cId="2383594318" sldId="404"/>
            <ac:picMk id="5" creationId="{D0637E1F-98EC-D8EB-CECB-2114041DAC63}"/>
          </ac:picMkLst>
        </pc:picChg>
        <pc:picChg chg="add mod">
          <ac:chgData name="Sanden, Wil van der" userId="874157b4-e8af-4236-ba3e-5f7a9620d33a" providerId="ADAL" clId="{98B603AE-3D21-431A-8FA6-E94660FBA19C}" dt="2026-06-03T07:08:24.898" v="331" actId="1076"/>
          <ac:picMkLst>
            <pc:docMk/>
            <pc:sldMk cId="2383594318" sldId="404"/>
            <ac:picMk id="7" creationId="{4D3D9A55-C594-FB8C-1C39-B791592EF80B}"/>
          </ac:picMkLst>
        </pc:picChg>
        <pc:picChg chg="add del mod modCrop">
          <ac:chgData name="Sanden, Wil van der" userId="874157b4-e8af-4236-ba3e-5f7a9620d33a" providerId="ADAL" clId="{98B603AE-3D21-431A-8FA6-E94660FBA19C}" dt="2026-06-03T07:08:19.976" v="329" actId="478"/>
          <ac:picMkLst>
            <pc:docMk/>
            <pc:sldMk cId="2383594318" sldId="404"/>
            <ac:picMk id="9" creationId="{68FFF376-35CB-234E-754A-806F354563DA}"/>
          </ac:picMkLst>
        </pc:picChg>
      </pc:sldChg>
      <pc:sldChg chg="delSp add del mod">
        <pc:chgData name="Sanden, Wil van der" userId="874157b4-e8af-4236-ba3e-5f7a9620d33a" providerId="ADAL" clId="{98B603AE-3D21-431A-8FA6-E94660FBA19C}" dt="2026-06-03T07:08:41.503" v="335" actId="47"/>
        <pc:sldMkLst>
          <pc:docMk/>
          <pc:sldMk cId="55381390" sldId="405"/>
        </pc:sldMkLst>
        <pc:picChg chg="del">
          <ac:chgData name="Sanden, Wil van der" userId="874157b4-e8af-4236-ba3e-5f7a9620d33a" providerId="ADAL" clId="{98B603AE-3D21-431A-8FA6-E94660FBA19C}" dt="2026-06-03T07:08:36.786" v="333" actId="21"/>
          <ac:picMkLst>
            <pc:docMk/>
            <pc:sldMk cId="55381390" sldId="405"/>
            <ac:picMk id="9" creationId="{FD976ED7-0DAB-3356-2ABE-58D2CCAD0DC3}"/>
          </ac:picMkLst>
        </pc:picChg>
      </pc:sldChg>
      <pc:sldChg chg="addSp delSp modSp add mod">
        <pc:chgData name="Sanden, Wil van der" userId="874157b4-e8af-4236-ba3e-5f7a9620d33a" providerId="ADAL" clId="{98B603AE-3D21-431A-8FA6-E94660FBA19C}" dt="2026-06-03T07:17:43.201" v="400" actId="20577"/>
        <pc:sldMkLst>
          <pc:docMk/>
          <pc:sldMk cId="311768861" sldId="406"/>
        </pc:sldMkLst>
        <pc:spChg chg="del">
          <ac:chgData name="Sanden, Wil van der" userId="874157b4-e8af-4236-ba3e-5f7a9620d33a" providerId="ADAL" clId="{98B603AE-3D21-431A-8FA6-E94660FBA19C}" dt="2026-06-03T07:11:30.178" v="361" actId="478"/>
          <ac:spMkLst>
            <pc:docMk/>
            <pc:sldMk cId="311768861" sldId="406"/>
            <ac:spMk id="2" creationId="{8931FACB-BA6B-A059-2751-3CD284B09DFF}"/>
          </ac:spMkLst>
        </pc:spChg>
        <pc:spChg chg="add mod">
          <ac:chgData name="Sanden, Wil van der" userId="874157b4-e8af-4236-ba3e-5f7a9620d33a" providerId="ADAL" clId="{98B603AE-3D21-431A-8FA6-E94660FBA19C}" dt="2026-06-03T07:17:43.201" v="400" actId="20577"/>
          <ac:spMkLst>
            <pc:docMk/>
            <pc:sldMk cId="311768861" sldId="406"/>
            <ac:spMk id="4" creationId="{DA547111-EFAF-2D36-5EFA-C78A93443346}"/>
          </ac:spMkLst>
        </pc:spChg>
        <pc:picChg chg="mod">
          <ac:chgData name="Sanden, Wil van der" userId="874157b4-e8af-4236-ba3e-5f7a9620d33a" providerId="ADAL" clId="{98B603AE-3D21-431A-8FA6-E94660FBA19C}" dt="2026-06-03T07:11:18.073" v="359" actId="29295"/>
          <ac:picMkLst>
            <pc:docMk/>
            <pc:sldMk cId="311768861" sldId="406"/>
            <ac:picMk id="5" creationId="{6B54DB23-7F17-0BF7-9704-9C965131D1AF}"/>
          </ac:picMkLst>
        </pc:picChg>
        <pc:picChg chg="mod">
          <ac:chgData name="Sanden, Wil van der" userId="874157b4-e8af-4236-ba3e-5f7a9620d33a" providerId="ADAL" clId="{98B603AE-3D21-431A-8FA6-E94660FBA19C}" dt="2026-06-03T07:11:23.777" v="360" actId="29295"/>
          <ac:picMkLst>
            <pc:docMk/>
            <pc:sldMk cId="311768861" sldId="406"/>
            <ac:picMk id="7" creationId="{E39A3EBF-AED8-A034-EF53-6F3DA4E21132}"/>
          </ac:picMkLst>
        </pc:picChg>
        <pc:picChg chg="add mod">
          <ac:chgData name="Sanden, Wil van der" userId="874157b4-e8af-4236-ba3e-5f7a9620d33a" providerId="ADAL" clId="{98B603AE-3D21-431A-8FA6-E94660FBA19C}" dt="2026-06-03T07:09:15.534" v="340" actId="208"/>
          <ac:picMkLst>
            <pc:docMk/>
            <pc:sldMk cId="311768861" sldId="406"/>
            <ac:picMk id="9" creationId="{FD976ED7-0DAB-3356-2ABE-58D2CCAD0DC3}"/>
          </ac:picMkLst>
        </pc:picChg>
      </pc:sldChg>
      <pc:sldChg chg="addSp modSp add mod">
        <pc:chgData name="Sanden, Wil van der" userId="874157b4-e8af-4236-ba3e-5f7a9620d33a" providerId="ADAL" clId="{98B603AE-3D21-431A-8FA6-E94660FBA19C}" dt="2026-06-03T07:24:45.386" v="511" actId="5793"/>
        <pc:sldMkLst>
          <pc:docMk/>
          <pc:sldMk cId="1361541407" sldId="407"/>
        </pc:sldMkLst>
        <pc:spChg chg="add mod">
          <ac:chgData name="Sanden, Wil van der" userId="874157b4-e8af-4236-ba3e-5f7a9620d33a" providerId="ADAL" clId="{98B603AE-3D21-431A-8FA6-E94660FBA19C}" dt="2026-06-03T07:24:45.386" v="511" actId="5793"/>
          <ac:spMkLst>
            <pc:docMk/>
            <pc:sldMk cId="1361541407" sldId="407"/>
            <ac:spMk id="2" creationId="{07120FF1-B6EA-5404-FBAE-0906B5969051}"/>
          </ac:spMkLst>
        </pc:spChg>
        <pc:spChg chg="mod">
          <ac:chgData name="Sanden, Wil van der" userId="874157b4-e8af-4236-ba3e-5f7a9620d33a" providerId="ADAL" clId="{98B603AE-3D21-431A-8FA6-E94660FBA19C}" dt="2026-06-03T07:24:04.127" v="495" actId="207"/>
          <ac:spMkLst>
            <pc:docMk/>
            <pc:sldMk cId="1361541407" sldId="407"/>
            <ac:spMk id="3" creationId="{C46C0B78-7971-5E49-7D13-D9A7D055F0B0}"/>
          </ac:spMkLst>
        </pc:spChg>
        <pc:picChg chg="mod modCrop">
          <ac:chgData name="Sanden, Wil van der" userId="874157b4-e8af-4236-ba3e-5f7a9620d33a" providerId="ADAL" clId="{98B603AE-3D21-431A-8FA6-E94660FBA19C}" dt="2026-06-03T07:24:20.735" v="497" actId="1076"/>
          <ac:picMkLst>
            <pc:docMk/>
            <pc:sldMk cId="1361541407" sldId="407"/>
            <ac:picMk id="5" creationId="{42C4C8A3-C48C-F78C-99E2-370C042FA6C3}"/>
          </ac:picMkLst>
        </pc:picChg>
      </pc:sldChg>
      <pc:sldChg chg="delSp modSp add mod">
        <pc:chgData name="Sanden, Wil van der" userId="874157b4-e8af-4236-ba3e-5f7a9620d33a" providerId="ADAL" clId="{98B603AE-3D21-431A-8FA6-E94660FBA19C}" dt="2026-06-03T07:25:16.264" v="514" actId="207"/>
        <pc:sldMkLst>
          <pc:docMk/>
          <pc:sldMk cId="3040922389" sldId="408"/>
        </pc:sldMkLst>
        <pc:spChg chg="mod">
          <ac:chgData name="Sanden, Wil van der" userId="874157b4-e8af-4236-ba3e-5f7a9620d33a" providerId="ADAL" clId="{98B603AE-3D21-431A-8FA6-E94660FBA19C}" dt="2026-06-03T07:25:16.264" v="514" actId="207"/>
          <ac:spMkLst>
            <pc:docMk/>
            <pc:sldMk cId="3040922389" sldId="408"/>
            <ac:spMk id="3" creationId="{31FA7F6B-F22E-A806-BBC9-AB91B86EC5EF}"/>
          </ac:spMkLst>
        </pc:spChg>
        <pc:picChg chg="del">
          <ac:chgData name="Sanden, Wil van der" userId="874157b4-e8af-4236-ba3e-5f7a9620d33a" providerId="ADAL" clId="{98B603AE-3D21-431A-8FA6-E94660FBA19C}" dt="2026-06-03T07:25:09.466" v="513" actId="478"/>
          <ac:picMkLst>
            <pc:docMk/>
            <pc:sldMk cId="3040922389" sldId="408"/>
            <ac:picMk id="5" creationId="{FA282EF4-B5EC-4104-EE26-4F3E5A183F9D}"/>
          </ac:picMkLst>
        </pc:picChg>
      </pc:sldChg>
      <pc:sldChg chg="addSp delSp new mod">
        <pc:chgData name="Sanden, Wil van der" userId="874157b4-e8af-4236-ba3e-5f7a9620d33a" providerId="ADAL" clId="{98B603AE-3D21-431A-8FA6-E94660FBA19C}" dt="2026-06-03T07:13:31.379" v="386" actId="22"/>
        <pc:sldMkLst>
          <pc:docMk/>
          <pc:sldMk cId="1699823198" sldId="409"/>
        </pc:sldMkLst>
        <pc:spChg chg="del">
          <ac:chgData name="Sanden, Wil van der" userId="874157b4-e8af-4236-ba3e-5f7a9620d33a" providerId="ADAL" clId="{98B603AE-3D21-431A-8FA6-E94660FBA19C}" dt="2026-06-03T07:13:28.395" v="384" actId="478"/>
          <ac:spMkLst>
            <pc:docMk/>
            <pc:sldMk cId="1699823198" sldId="409"/>
            <ac:spMk id="2" creationId="{6437DBBB-89E9-C3A6-3F1E-6B24E1ACF456}"/>
          </ac:spMkLst>
        </pc:spChg>
        <pc:spChg chg="del">
          <ac:chgData name="Sanden, Wil van der" userId="874157b4-e8af-4236-ba3e-5f7a9620d33a" providerId="ADAL" clId="{98B603AE-3D21-431A-8FA6-E94660FBA19C}" dt="2026-06-03T07:13:29.937" v="385" actId="478"/>
          <ac:spMkLst>
            <pc:docMk/>
            <pc:sldMk cId="1699823198" sldId="409"/>
            <ac:spMk id="3" creationId="{A47321EF-1205-95AF-3EF4-8FD13D05D796}"/>
          </ac:spMkLst>
        </pc:spChg>
        <pc:picChg chg="add">
          <ac:chgData name="Sanden, Wil van der" userId="874157b4-e8af-4236-ba3e-5f7a9620d33a" providerId="ADAL" clId="{98B603AE-3D21-431A-8FA6-E94660FBA19C}" dt="2026-06-03T07:13:31.379" v="386" actId="22"/>
          <ac:picMkLst>
            <pc:docMk/>
            <pc:sldMk cId="1699823198" sldId="409"/>
            <ac:picMk id="5" creationId="{3C61B449-8BA9-0514-F2A7-A6158875DAA6}"/>
          </ac:picMkLst>
        </pc:picChg>
      </pc:sldChg>
      <pc:sldChg chg="addSp delSp modSp add mod ord">
        <pc:chgData name="Sanden, Wil van der" userId="874157b4-e8af-4236-ba3e-5f7a9620d33a" providerId="ADAL" clId="{98B603AE-3D21-431A-8FA6-E94660FBA19C}" dt="2026-06-03T07:16:36.445" v="399" actId="1076"/>
        <pc:sldMkLst>
          <pc:docMk/>
          <pc:sldMk cId="2938957695" sldId="410"/>
        </pc:sldMkLst>
        <pc:spChg chg="mod">
          <ac:chgData name="Sanden, Wil van der" userId="874157b4-e8af-4236-ba3e-5f7a9620d33a" providerId="ADAL" clId="{98B603AE-3D21-431A-8FA6-E94660FBA19C}" dt="2026-06-03T07:15:28.498" v="395" actId="207"/>
          <ac:spMkLst>
            <pc:docMk/>
            <pc:sldMk cId="2938957695" sldId="410"/>
            <ac:spMk id="3" creationId="{01273F53-9787-3FE0-ABFA-9D64DF3B65B0}"/>
          </ac:spMkLst>
        </pc:spChg>
        <pc:picChg chg="add mod">
          <ac:chgData name="Sanden, Wil van der" userId="874157b4-e8af-4236-ba3e-5f7a9620d33a" providerId="ADAL" clId="{98B603AE-3D21-431A-8FA6-E94660FBA19C}" dt="2026-06-03T07:16:36.445" v="399" actId="1076"/>
          <ac:picMkLst>
            <pc:docMk/>
            <pc:sldMk cId="2938957695" sldId="410"/>
            <ac:picMk id="5" creationId="{AC442DF2-9A96-CD48-2C4C-F1793ADF1961}"/>
          </ac:picMkLst>
        </pc:picChg>
        <pc:picChg chg="del">
          <ac:chgData name="Sanden, Wil van der" userId="874157b4-e8af-4236-ba3e-5f7a9620d33a" providerId="ADAL" clId="{98B603AE-3D21-431A-8FA6-E94660FBA19C}" dt="2026-06-03T07:15:46.269" v="396" actId="478"/>
          <ac:picMkLst>
            <pc:docMk/>
            <pc:sldMk cId="2938957695" sldId="410"/>
            <ac:picMk id="9" creationId="{3DE7F9A3-69D8-23D2-327D-63670A048248}"/>
          </ac:picMkLst>
        </pc:picChg>
      </pc:sldChg>
      <pc:sldChg chg="addSp delSp modSp add del mod">
        <pc:chgData name="Sanden, Wil van der" userId="874157b4-e8af-4236-ba3e-5f7a9620d33a" providerId="ADAL" clId="{98B603AE-3D21-431A-8FA6-E94660FBA19C}" dt="2026-06-04T15:22:18.471" v="738" actId="2696"/>
        <pc:sldMkLst>
          <pc:docMk/>
          <pc:sldMk cId="3619081699" sldId="411"/>
        </pc:sldMkLst>
        <pc:spChg chg="del">
          <ac:chgData name="Sanden, Wil van der" userId="874157b4-e8af-4236-ba3e-5f7a9620d33a" providerId="ADAL" clId="{98B603AE-3D21-431A-8FA6-E94660FBA19C}" dt="2026-06-03T07:23:20.200" v="492" actId="478"/>
          <ac:spMkLst>
            <pc:docMk/>
            <pc:sldMk cId="3619081699" sldId="411"/>
            <ac:spMk id="7" creationId="{F459028E-C81D-861E-2B06-5E574477CE75}"/>
          </ac:spMkLst>
        </pc:spChg>
        <pc:spChg chg="add mod">
          <ac:chgData name="Sanden, Wil van der" userId="874157b4-e8af-4236-ba3e-5f7a9620d33a" providerId="ADAL" clId="{98B603AE-3D21-431A-8FA6-E94660FBA19C}" dt="2026-06-03T07:23:21.369" v="493"/>
          <ac:spMkLst>
            <pc:docMk/>
            <pc:sldMk cId="3619081699" sldId="411"/>
            <ac:spMk id="8" creationId="{4DBD3CAF-ABC5-A046-F6F0-92FFD18AAD2B}"/>
          </ac:spMkLst>
        </pc:spChg>
        <pc:picChg chg="mod">
          <ac:chgData name="Sanden, Wil van der" userId="874157b4-e8af-4236-ba3e-5f7a9620d33a" providerId="ADAL" clId="{98B603AE-3D21-431A-8FA6-E94660FBA19C}" dt="2026-06-03T13:17:44.231" v="737" actId="1076"/>
          <ac:picMkLst>
            <pc:docMk/>
            <pc:sldMk cId="3619081699" sldId="411"/>
            <ac:picMk id="1026" creationId="{EBD135C2-6976-4251-CD22-30E773FE4CA3}"/>
          </ac:picMkLst>
        </pc:picChg>
      </pc:sldChg>
      <pc:sldChg chg="addSp delSp modSp new mod ord">
        <pc:chgData name="Sanden, Wil van der" userId="874157b4-e8af-4236-ba3e-5f7a9620d33a" providerId="ADAL" clId="{98B603AE-3D21-431A-8FA6-E94660FBA19C}" dt="2026-06-03T07:29:45.794" v="556"/>
        <pc:sldMkLst>
          <pc:docMk/>
          <pc:sldMk cId="1997338378" sldId="412"/>
        </pc:sldMkLst>
        <pc:spChg chg="del">
          <ac:chgData name="Sanden, Wil van der" userId="874157b4-e8af-4236-ba3e-5f7a9620d33a" providerId="ADAL" clId="{98B603AE-3D21-431A-8FA6-E94660FBA19C}" dt="2026-06-03T07:26:14.153" v="516" actId="478"/>
          <ac:spMkLst>
            <pc:docMk/>
            <pc:sldMk cId="1997338378" sldId="412"/>
            <ac:spMk id="2" creationId="{A6F86A9A-9665-ED3C-17A9-5B14EBC3325D}"/>
          </ac:spMkLst>
        </pc:spChg>
        <pc:spChg chg="del">
          <ac:chgData name="Sanden, Wil van der" userId="874157b4-e8af-4236-ba3e-5f7a9620d33a" providerId="ADAL" clId="{98B603AE-3D21-431A-8FA6-E94660FBA19C}" dt="2026-06-03T07:26:16.166" v="517" actId="478"/>
          <ac:spMkLst>
            <pc:docMk/>
            <pc:sldMk cId="1997338378" sldId="412"/>
            <ac:spMk id="3" creationId="{7EEFC3E9-4FBA-2BDA-B65C-E7CF83083C79}"/>
          </ac:spMkLst>
        </pc:spChg>
        <pc:spChg chg="add mod">
          <ac:chgData name="Sanden, Wil van der" userId="874157b4-e8af-4236-ba3e-5f7a9620d33a" providerId="ADAL" clId="{98B603AE-3D21-431A-8FA6-E94660FBA19C}" dt="2026-06-03T07:29:35.201" v="554" actId="1076"/>
          <ac:spMkLst>
            <pc:docMk/>
            <pc:sldMk cId="1997338378" sldId="412"/>
            <ac:spMk id="8" creationId="{72FB7499-ACE3-1A5F-A013-72FDA8A12E26}"/>
          </ac:spMkLst>
        </pc:spChg>
        <pc:picChg chg="add mod modCrop">
          <ac:chgData name="Sanden, Wil van der" userId="874157b4-e8af-4236-ba3e-5f7a9620d33a" providerId="ADAL" clId="{98B603AE-3D21-431A-8FA6-E94660FBA19C}" dt="2026-06-03T07:27:55.544" v="537" actId="1076"/>
          <ac:picMkLst>
            <pc:docMk/>
            <pc:sldMk cId="1997338378" sldId="412"/>
            <ac:picMk id="5" creationId="{3830ABC6-9674-090C-E939-221ACF8943F8}"/>
          </ac:picMkLst>
        </pc:picChg>
        <pc:picChg chg="add mod">
          <ac:chgData name="Sanden, Wil van der" userId="874157b4-e8af-4236-ba3e-5f7a9620d33a" providerId="ADAL" clId="{98B603AE-3D21-431A-8FA6-E94660FBA19C}" dt="2026-06-03T07:27:46.816" v="536" actId="1076"/>
          <ac:picMkLst>
            <pc:docMk/>
            <pc:sldMk cId="1997338378" sldId="412"/>
            <ac:picMk id="7" creationId="{867AE53A-6694-94C8-62A0-52E13FE94CFD}"/>
          </ac:picMkLst>
        </pc:picChg>
      </pc:sldChg>
      <pc:sldChg chg="addSp delSp modSp new mod">
        <pc:chgData name="Sanden, Wil van der" userId="874157b4-e8af-4236-ba3e-5f7a9620d33a" providerId="ADAL" clId="{98B603AE-3D21-431A-8FA6-E94660FBA19C}" dt="2026-06-03T07:32:03.720" v="578" actId="20577"/>
        <pc:sldMkLst>
          <pc:docMk/>
          <pc:sldMk cId="189015898" sldId="413"/>
        </pc:sldMkLst>
        <pc:spChg chg="del">
          <ac:chgData name="Sanden, Wil van der" userId="874157b4-e8af-4236-ba3e-5f7a9620d33a" providerId="ADAL" clId="{98B603AE-3D21-431A-8FA6-E94660FBA19C}" dt="2026-06-03T07:30:54.790" v="562" actId="478"/>
          <ac:spMkLst>
            <pc:docMk/>
            <pc:sldMk cId="189015898" sldId="413"/>
            <ac:spMk id="2" creationId="{054CB937-938D-5AF0-E204-F0745E7EA092}"/>
          </ac:spMkLst>
        </pc:spChg>
        <pc:spChg chg="del">
          <ac:chgData name="Sanden, Wil van der" userId="874157b4-e8af-4236-ba3e-5f7a9620d33a" providerId="ADAL" clId="{98B603AE-3D21-431A-8FA6-E94660FBA19C}" dt="2026-06-03T07:30:57.540" v="563" actId="478"/>
          <ac:spMkLst>
            <pc:docMk/>
            <pc:sldMk cId="189015898" sldId="413"/>
            <ac:spMk id="3" creationId="{50D3CA4B-0F89-E018-6CD2-7D6384748377}"/>
          </ac:spMkLst>
        </pc:spChg>
        <pc:spChg chg="add mod">
          <ac:chgData name="Sanden, Wil van der" userId="874157b4-e8af-4236-ba3e-5f7a9620d33a" providerId="ADAL" clId="{98B603AE-3D21-431A-8FA6-E94660FBA19C}" dt="2026-06-03T07:30:59.002" v="564"/>
          <ac:spMkLst>
            <pc:docMk/>
            <pc:sldMk cId="189015898" sldId="413"/>
            <ac:spMk id="4" creationId="{D05731D5-F404-797D-0EA0-FA75EC67E54E}"/>
          </ac:spMkLst>
        </pc:spChg>
        <pc:spChg chg="add mod">
          <ac:chgData name="Sanden, Wil van der" userId="874157b4-e8af-4236-ba3e-5f7a9620d33a" providerId="ADAL" clId="{98B603AE-3D21-431A-8FA6-E94660FBA19C}" dt="2026-06-03T07:31:07.344" v="565" actId="1076"/>
          <ac:spMkLst>
            <pc:docMk/>
            <pc:sldMk cId="189015898" sldId="413"/>
            <ac:spMk id="5" creationId="{050EF6AC-072A-FD50-05B5-11A730170ABB}"/>
          </ac:spMkLst>
        </pc:spChg>
        <pc:spChg chg="add mod">
          <ac:chgData name="Sanden, Wil van der" userId="874157b4-e8af-4236-ba3e-5f7a9620d33a" providerId="ADAL" clId="{98B603AE-3D21-431A-8FA6-E94660FBA19C}" dt="2026-06-03T07:32:03.720" v="578" actId="20577"/>
          <ac:spMkLst>
            <pc:docMk/>
            <pc:sldMk cId="189015898" sldId="413"/>
            <ac:spMk id="7" creationId="{1BA5F28E-7ECC-557A-9191-289507F9E435}"/>
          </ac:spMkLst>
        </pc:spChg>
        <pc:picChg chg="add mod">
          <ac:chgData name="Sanden, Wil van der" userId="874157b4-e8af-4236-ba3e-5f7a9620d33a" providerId="ADAL" clId="{98B603AE-3D21-431A-8FA6-E94660FBA19C}" dt="2026-06-03T07:30:59.002" v="564"/>
          <ac:picMkLst>
            <pc:docMk/>
            <pc:sldMk cId="189015898" sldId="413"/>
            <ac:picMk id="6" creationId="{446B19A0-1D16-CBEB-3FD7-5EFA260344B4}"/>
          </ac:picMkLst>
        </pc:picChg>
      </pc:sldChg>
      <pc:sldChg chg="addSp delSp modSp new mod">
        <pc:chgData name="Sanden, Wil van der" userId="874157b4-e8af-4236-ba3e-5f7a9620d33a" providerId="ADAL" clId="{98B603AE-3D21-431A-8FA6-E94660FBA19C}" dt="2026-06-03T07:32:14.931" v="579"/>
        <pc:sldMkLst>
          <pc:docMk/>
          <pc:sldMk cId="1068330017" sldId="414"/>
        </pc:sldMkLst>
        <pc:spChg chg="del">
          <ac:chgData name="Sanden, Wil van der" userId="874157b4-e8af-4236-ba3e-5f7a9620d33a" providerId="ADAL" clId="{98B603AE-3D21-431A-8FA6-E94660FBA19C}" dt="2026-06-03T07:31:39.720" v="567" actId="478"/>
          <ac:spMkLst>
            <pc:docMk/>
            <pc:sldMk cId="1068330017" sldId="414"/>
            <ac:spMk id="2" creationId="{87179077-2978-97D5-1223-A75210E273E7}"/>
          </ac:spMkLst>
        </pc:spChg>
        <pc:spChg chg="del">
          <ac:chgData name="Sanden, Wil van der" userId="874157b4-e8af-4236-ba3e-5f7a9620d33a" providerId="ADAL" clId="{98B603AE-3D21-431A-8FA6-E94660FBA19C}" dt="2026-06-03T07:31:42.805" v="568" actId="478"/>
          <ac:spMkLst>
            <pc:docMk/>
            <pc:sldMk cId="1068330017" sldId="414"/>
            <ac:spMk id="3" creationId="{907D83D6-BEBD-0249-7E6F-F432A9732DB9}"/>
          </ac:spMkLst>
        </pc:spChg>
        <pc:spChg chg="add mod">
          <ac:chgData name="Sanden, Wil van der" userId="874157b4-e8af-4236-ba3e-5f7a9620d33a" providerId="ADAL" clId="{98B603AE-3D21-431A-8FA6-E94660FBA19C}" dt="2026-06-03T07:31:44.489" v="570" actId="27636"/>
          <ac:spMkLst>
            <pc:docMk/>
            <pc:sldMk cId="1068330017" sldId="414"/>
            <ac:spMk id="4" creationId="{7F8F5399-20A9-7A98-EE0D-3F0B8E1DE114}"/>
          </ac:spMkLst>
        </pc:spChg>
        <pc:spChg chg="add mod">
          <ac:chgData name="Sanden, Wil van der" userId="874157b4-e8af-4236-ba3e-5f7a9620d33a" providerId="ADAL" clId="{98B603AE-3D21-431A-8FA6-E94660FBA19C}" dt="2026-06-03T07:32:14.931" v="579"/>
          <ac:spMkLst>
            <pc:docMk/>
            <pc:sldMk cId="1068330017" sldId="414"/>
            <ac:spMk id="6" creationId="{7FC1D40C-1B6F-C8CE-51A6-11A28E9E7C81}"/>
          </ac:spMkLst>
        </pc:spChg>
        <pc:picChg chg="add mod">
          <ac:chgData name="Sanden, Wil van der" userId="874157b4-e8af-4236-ba3e-5f7a9620d33a" providerId="ADAL" clId="{98B603AE-3D21-431A-8FA6-E94660FBA19C}" dt="2026-06-03T07:31:44.427" v="569"/>
          <ac:picMkLst>
            <pc:docMk/>
            <pc:sldMk cId="1068330017" sldId="414"/>
            <ac:picMk id="5" creationId="{0E476D61-123F-D4D1-6DD2-2D8B6C9ECB99}"/>
          </ac:picMkLst>
        </pc:picChg>
      </pc:sldChg>
      <pc:sldChg chg="modSp add mod">
        <pc:chgData name="Sanden, Wil van der" userId="874157b4-e8af-4236-ba3e-5f7a9620d33a" providerId="ADAL" clId="{98B603AE-3D21-431A-8FA6-E94660FBA19C}" dt="2026-06-03T07:39:44.600" v="653" actId="207"/>
        <pc:sldMkLst>
          <pc:docMk/>
          <pc:sldMk cId="1529599683" sldId="415"/>
        </pc:sldMkLst>
        <pc:spChg chg="mod">
          <ac:chgData name="Sanden, Wil van der" userId="874157b4-e8af-4236-ba3e-5f7a9620d33a" providerId="ADAL" clId="{98B603AE-3D21-431A-8FA6-E94660FBA19C}" dt="2026-06-03T07:39:44.600" v="653" actId="207"/>
          <ac:spMkLst>
            <pc:docMk/>
            <pc:sldMk cId="1529599683" sldId="415"/>
            <ac:spMk id="5" creationId="{ABC4959D-1A47-5355-CA6D-9BDD73B8C1D2}"/>
          </ac:spMkLst>
        </pc:spChg>
      </pc:sldChg>
      <pc:sldChg chg="addSp modSp add mod">
        <pc:chgData name="Sanden, Wil van der" userId="874157b4-e8af-4236-ba3e-5f7a9620d33a" providerId="ADAL" clId="{98B603AE-3D21-431A-8FA6-E94660FBA19C}" dt="2026-06-03T07:42:41.339" v="728" actId="1076"/>
        <pc:sldMkLst>
          <pc:docMk/>
          <pc:sldMk cId="179353876" sldId="416"/>
        </pc:sldMkLst>
        <pc:spChg chg="mod">
          <ac:chgData name="Sanden, Wil van der" userId="874157b4-e8af-4236-ba3e-5f7a9620d33a" providerId="ADAL" clId="{98B603AE-3D21-431A-8FA6-E94660FBA19C}" dt="2026-06-03T07:39:55.496" v="654" actId="1076"/>
          <ac:spMkLst>
            <pc:docMk/>
            <pc:sldMk cId="179353876" sldId="416"/>
            <ac:spMk id="2" creationId="{5A9EADB3-8132-EE41-308E-B373C72393C4}"/>
          </ac:spMkLst>
        </pc:spChg>
        <pc:spChg chg="add mod">
          <ac:chgData name="Sanden, Wil van der" userId="874157b4-e8af-4236-ba3e-5f7a9620d33a" providerId="ADAL" clId="{98B603AE-3D21-431A-8FA6-E94660FBA19C}" dt="2026-06-03T07:42:41.339" v="728" actId="1076"/>
          <ac:spMkLst>
            <pc:docMk/>
            <pc:sldMk cId="179353876" sldId="416"/>
            <ac:spMk id="3" creationId="{BBDB8255-4C21-E502-50B6-2481376AF2CE}"/>
          </ac:spMkLst>
        </pc:spChg>
      </pc:sldChg>
      <pc:sldChg chg="addSp delSp modSp add mod">
        <pc:chgData name="Sanden, Wil van der" userId="874157b4-e8af-4236-ba3e-5f7a9620d33a" providerId="ADAL" clId="{98B603AE-3D21-431A-8FA6-E94660FBA19C}" dt="2026-06-03T07:43:52.861" v="733"/>
        <pc:sldMkLst>
          <pc:docMk/>
          <pc:sldMk cId="309049322" sldId="417"/>
        </pc:sldMkLst>
        <pc:spChg chg="del mod">
          <ac:chgData name="Sanden, Wil van der" userId="874157b4-e8af-4236-ba3e-5f7a9620d33a" providerId="ADAL" clId="{98B603AE-3D21-431A-8FA6-E94660FBA19C}" dt="2026-06-03T07:43:51.395" v="732" actId="478"/>
          <ac:spMkLst>
            <pc:docMk/>
            <pc:sldMk cId="309049322" sldId="417"/>
            <ac:spMk id="2" creationId="{DAE10052-91EF-BCF3-CBE3-2607B07172B1}"/>
          </ac:spMkLst>
        </pc:spChg>
        <pc:spChg chg="add mod">
          <ac:chgData name="Sanden, Wil van der" userId="874157b4-e8af-4236-ba3e-5f7a9620d33a" providerId="ADAL" clId="{98B603AE-3D21-431A-8FA6-E94660FBA19C}" dt="2026-06-03T07:43:52.861" v="733"/>
          <ac:spMkLst>
            <pc:docMk/>
            <pc:sldMk cId="309049322" sldId="417"/>
            <ac:spMk id="3" creationId="{89FE88AC-C43F-8157-0B60-BDF634EA74D9}"/>
          </ac:spMkLst>
        </pc:spChg>
      </pc:sldChg>
      <pc:sldChg chg="add del">
        <pc:chgData name="Sanden, Wil van der" userId="874157b4-e8af-4236-ba3e-5f7a9620d33a" providerId="ADAL" clId="{98B603AE-3D21-431A-8FA6-E94660FBA19C}" dt="2026-06-03T07:43:09.437" v="730" actId="47"/>
        <pc:sldMkLst>
          <pc:docMk/>
          <pc:sldMk cId="4261838871" sldId="418"/>
        </pc:sldMkLst>
      </pc:sldChg>
      <pc:sldChg chg="add">
        <pc:chgData name="Sanden, Wil van der" userId="874157b4-e8af-4236-ba3e-5f7a9620d33a" providerId="ADAL" clId="{98B603AE-3D21-431A-8FA6-E94660FBA19C}" dt="2026-06-03T07:41:33.138" v="671" actId="2890"/>
        <pc:sldMkLst>
          <pc:docMk/>
          <pc:sldMk cId="1449465793" sldId="41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2571E-379E-4ED1-B155-7856903E0F01}" type="datetimeFigureOut">
              <a:rPr lang="nl-NL" smtClean="0"/>
              <a:pPr/>
              <a:t>5-6-2026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E0F79F-24D8-42A1-86E7-425A5808D50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8" name="Rechthoek 7"/>
          <p:cNvSpPr/>
          <p:nvPr/>
        </p:nvSpPr>
        <p:spPr>
          <a:xfrm>
            <a:off x="695333" y="594000"/>
            <a:ext cx="10800000" cy="42125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28000" y="1003462"/>
            <a:ext cx="9936000" cy="533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27387" y="1650209"/>
            <a:ext cx="9936000" cy="533400"/>
          </a:xfrm>
        </p:spPr>
        <p:txBody>
          <a:bodyPr>
            <a:noAutofit/>
          </a:bodyPr>
          <a:lstStyle>
            <a:lvl1pPr marL="0" indent="0" algn="l">
              <a:lnSpc>
                <a:spcPts val="4200"/>
              </a:lnSpc>
              <a:buNone/>
              <a:defRPr sz="400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  <a:endParaRPr lang="nl-NL" dirty="0"/>
          </a:p>
        </p:txBody>
      </p:sp>
      <p:sp>
        <p:nvSpPr>
          <p:cNvPr id="11" name="Rechthoek 10"/>
          <p:cNvSpPr/>
          <p:nvPr/>
        </p:nvSpPr>
        <p:spPr>
          <a:xfrm>
            <a:off x="695333" y="5292000"/>
            <a:ext cx="10800000" cy="1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1128001" y="4078255"/>
            <a:ext cx="7128209" cy="6350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001" y="6264000"/>
            <a:ext cx="3235743" cy="3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79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28000" y="1003462"/>
            <a:ext cx="9936000" cy="533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27387" y="1650209"/>
            <a:ext cx="9936000" cy="533400"/>
          </a:xfrm>
        </p:spPr>
        <p:txBody>
          <a:bodyPr>
            <a:noAutofit/>
          </a:bodyPr>
          <a:lstStyle>
            <a:lvl1pPr marL="0" indent="0" algn="l">
              <a:lnSpc>
                <a:spcPts val="4200"/>
              </a:lnSpc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  <a:endParaRPr lang="nl-NL" dirty="0"/>
          </a:p>
        </p:txBody>
      </p:sp>
      <p:sp>
        <p:nvSpPr>
          <p:cNvPr id="11" name="Rechthoek 10"/>
          <p:cNvSpPr/>
          <p:nvPr/>
        </p:nvSpPr>
        <p:spPr>
          <a:xfrm>
            <a:off x="695333" y="5292000"/>
            <a:ext cx="10800000" cy="1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1128001" y="4078255"/>
            <a:ext cx="7128209" cy="6350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001" y="6264000"/>
            <a:ext cx="3235743" cy="302400"/>
          </a:xfrm>
          <a:prstGeom prst="rect">
            <a:avLst/>
          </a:prstGeom>
        </p:spPr>
      </p:pic>
      <p:sp>
        <p:nvSpPr>
          <p:cNvPr id="9" name="Rechthoek 8"/>
          <p:cNvSpPr/>
          <p:nvPr/>
        </p:nvSpPr>
        <p:spPr>
          <a:xfrm>
            <a:off x="696000" y="594000"/>
            <a:ext cx="10800000" cy="5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845441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96000" y="6414409"/>
            <a:ext cx="108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968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ofdstuk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Ondertitel 2"/>
          <p:cNvSpPr>
            <a:spLocks noGrp="1"/>
          </p:cNvSpPr>
          <p:nvPr>
            <p:ph type="subTitle" idx="1"/>
          </p:nvPr>
        </p:nvSpPr>
        <p:spPr>
          <a:xfrm>
            <a:off x="696000" y="1650209"/>
            <a:ext cx="10800000" cy="533400"/>
          </a:xfrm>
        </p:spPr>
        <p:txBody>
          <a:bodyPr>
            <a:noAutofit/>
          </a:bodyPr>
          <a:lstStyle>
            <a:lvl1pPr marL="0" indent="0" algn="l">
              <a:lnSpc>
                <a:spcPts val="4200"/>
              </a:lnSpc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08550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dia met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6000" y="1004344"/>
            <a:ext cx="10800000" cy="5334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jdelijke aanduiding voor grafiek 8"/>
          <p:cNvSpPr>
            <a:spLocks noGrp="1"/>
          </p:cNvSpPr>
          <p:nvPr>
            <p:ph type="chart" sz="quarter" idx="13"/>
          </p:nvPr>
        </p:nvSpPr>
        <p:spPr>
          <a:xfrm>
            <a:off x="6196800" y="1652400"/>
            <a:ext cx="5299867" cy="4125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grafiek wilt toevoegen</a:t>
            </a:r>
            <a:endParaRPr lang="nl-NL" dirty="0"/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4"/>
          </p:nvPr>
        </p:nvSpPr>
        <p:spPr>
          <a:xfrm>
            <a:off x="696384" y="1652001"/>
            <a:ext cx="5385600" cy="412491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96000" y="6414409"/>
            <a:ext cx="108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51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dia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6000" y="1004344"/>
            <a:ext cx="10800000" cy="5334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4"/>
          </p:nvPr>
        </p:nvSpPr>
        <p:spPr>
          <a:xfrm>
            <a:off x="696384" y="1652400"/>
            <a:ext cx="5385600" cy="412560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afbeelding 3"/>
          <p:cNvSpPr>
            <a:spLocks noGrp="1"/>
          </p:cNvSpPr>
          <p:nvPr>
            <p:ph type="pic" sz="quarter" idx="15"/>
          </p:nvPr>
        </p:nvSpPr>
        <p:spPr>
          <a:xfrm>
            <a:off x="6196800" y="1652400"/>
            <a:ext cx="5299867" cy="4125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96000" y="6414409"/>
            <a:ext cx="108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219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elddia 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6000" y="1004344"/>
            <a:ext cx="10800000" cy="5334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afbeelding 3"/>
          <p:cNvSpPr>
            <a:spLocks noGrp="1"/>
          </p:cNvSpPr>
          <p:nvPr>
            <p:ph type="pic" sz="quarter" idx="15"/>
          </p:nvPr>
        </p:nvSpPr>
        <p:spPr>
          <a:xfrm>
            <a:off x="695334" y="1652400"/>
            <a:ext cx="10801333" cy="4125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96000" y="6414409"/>
            <a:ext cx="108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0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elddia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afbeelding 3"/>
          <p:cNvSpPr>
            <a:spLocks noGrp="1"/>
          </p:cNvSpPr>
          <p:nvPr>
            <p:ph type="pic" sz="quarter" idx="15"/>
          </p:nvPr>
        </p:nvSpPr>
        <p:spPr>
          <a:xfrm>
            <a:off x="695334" y="592932"/>
            <a:ext cx="10801333" cy="5185069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96000" y="6414409"/>
            <a:ext cx="108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853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eld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6857999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grpSp>
        <p:nvGrpSpPr>
          <p:cNvPr id="2" name="Groep 24"/>
          <p:cNvGrpSpPr/>
          <p:nvPr/>
        </p:nvGrpSpPr>
        <p:grpSpPr>
          <a:xfrm>
            <a:off x="7823200" y="6264275"/>
            <a:ext cx="3236384" cy="301626"/>
            <a:chOff x="5867400" y="6264275"/>
            <a:chExt cx="2427288" cy="301626"/>
          </a:xfrm>
        </p:grpSpPr>
        <p:sp>
          <p:nvSpPr>
            <p:cNvPr id="15" name="Freeform 10"/>
            <p:cNvSpPr>
              <a:spLocks noEditPoints="1"/>
            </p:cNvSpPr>
            <p:nvPr userDrawn="1"/>
          </p:nvSpPr>
          <p:spPr bwMode="auto">
            <a:xfrm>
              <a:off x="5867400" y="6264275"/>
              <a:ext cx="258763" cy="295275"/>
            </a:xfrm>
            <a:custGeom>
              <a:avLst/>
              <a:gdLst>
                <a:gd name="T0" fmla="*/ 389 w 407"/>
                <a:gd name="T1" fmla="*/ 424 h 463"/>
                <a:gd name="T2" fmla="*/ 352 w 407"/>
                <a:gd name="T3" fmla="*/ 397 h 463"/>
                <a:gd name="T4" fmla="*/ 248 w 407"/>
                <a:gd name="T5" fmla="*/ 229 h 463"/>
                <a:gd name="T6" fmla="*/ 346 w 407"/>
                <a:gd name="T7" fmla="*/ 108 h 463"/>
                <a:gd name="T8" fmla="*/ 185 w 407"/>
                <a:gd name="T9" fmla="*/ 0 h 463"/>
                <a:gd name="T10" fmla="*/ 8 w 407"/>
                <a:gd name="T11" fmla="*/ 0 h 463"/>
                <a:gd name="T12" fmla="*/ 0 w 407"/>
                <a:gd name="T13" fmla="*/ 11 h 463"/>
                <a:gd name="T14" fmla="*/ 0 w 407"/>
                <a:gd name="T15" fmla="*/ 24 h 463"/>
                <a:gd name="T16" fmla="*/ 17 w 407"/>
                <a:gd name="T17" fmla="*/ 39 h 463"/>
                <a:gd name="T18" fmla="*/ 46 w 407"/>
                <a:gd name="T19" fmla="*/ 47 h 463"/>
                <a:gd name="T20" fmla="*/ 46 w 407"/>
                <a:gd name="T21" fmla="*/ 417 h 463"/>
                <a:gd name="T22" fmla="*/ 17 w 407"/>
                <a:gd name="T23" fmla="*/ 424 h 463"/>
                <a:gd name="T24" fmla="*/ 0 w 407"/>
                <a:gd name="T25" fmla="*/ 440 h 463"/>
                <a:gd name="T26" fmla="*/ 0 w 407"/>
                <a:gd name="T27" fmla="*/ 453 h 463"/>
                <a:gd name="T28" fmla="*/ 8 w 407"/>
                <a:gd name="T29" fmla="*/ 463 h 463"/>
                <a:gd name="T30" fmla="*/ 167 w 407"/>
                <a:gd name="T31" fmla="*/ 463 h 463"/>
                <a:gd name="T32" fmla="*/ 176 w 407"/>
                <a:gd name="T33" fmla="*/ 453 h 463"/>
                <a:gd name="T34" fmla="*/ 176 w 407"/>
                <a:gd name="T35" fmla="*/ 440 h 463"/>
                <a:gd name="T36" fmla="*/ 158 w 407"/>
                <a:gd name="T37" fmla="*/ 424 h 463"/>
                <a:gd name="T38" fmla="*/ 129 w 407"/>
                <a:gd name="T39" fmla="*/ 417 h 463"/>
                <a:gd name="T40" fmla="*/ 129 w 407"/>
                <a:gd name="T41" fmla="*/ 242 h 463"/>
                <a:gd name="T42" fmla="*/ 171 w 407"/>
                <a:gd name="T43" fmla="*/ 242 h 463"/>
                <a:gd name="T44" fmla="*/ 287 w 407"/>
                <a:gd name="T45" fmla="*/ 452 h 463"/>
                <a:gd name="T46" fmla="*/ 309 w 407"/>
                <a:gd name="T47" fmla="*/ 463 h 463"/>
                <a:gd name="T48" fmla="*/ 398 w 407"/>
                <a:gd name="T49" fmla="*/ 463 h 463"/>
                <a:gd name="T50" fmla="*/ 407 w 407"/>
                <a:gd name="T51" fmla="*/ 453 h 463"/>
                <a:gd name="T52" fmla="*/ 407 w 407"/>
                <a:gd name="T53" fmla="*/ 440 h 463"/>
                <a:gd name="T54" fmla="*/ 389 w 407"/>
                <a:gd name="T55" fmla="*/ 424 h 463"/>
                <a:gd name="T56" fmla="*/ 145 w 407"/>
                <a:gd name="T57" fmla="*/ 203 h 463"/>
                <a:gd name="T58" fmla="*/ 130 w 407"/>
                <a:gd name="T59" fmla="*/ 203 h 463"/>
                <a:gd name="T60" fmla="*/ 130 w 407"/>
                <a:gd name="T61" fmla="*/ 43 h 463"/>
                <a:gd name="T62" fmla="*/ 162 w 407"/>
                <a:gd name="T63" fmla="*/ 43 h 463"/>
                <a:gd name="T64" fmla="*/ 257 w 407"/>
                <a:gd name="T65" fmla="*/ 121 h 463"/>
                <a:gd name="T66" fmla="*/ 145 w 407"/>
                <a:gd name="T67" fmla="*/ 20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7" h="463">
                  <a:moveTo>
                    <a:pt x="389" y="424"/>
                  </a:moveTo>
                  <a:cubicBezTo>
                    <a:pt x="371" y="420"/>
                    <a:pt x="367" y="417"/>
                    <a:pt x="352" y="397"/>
                  </a:cubicBezTo>
                  <a:cubicBezTo>
                    <a:pt x="330" y="367"/>
                    <a:pt x="278" y="292"/>
                    <a:pt x="248" y="229"/>
                  </a:cubicBezTo>
                  <a:cubicBezTo>
                    <a:pt x="304" y="209"/>
                    <a:pt x="346" y="170"/>
                    <a:pt x="346" y="108"/>
                  </a:cubicBezTo>
                  <a:cubicBezTo>
                    <a:pt x="346" y="20"/>
                    <a:pt x="261" y="0"/>
                    <a:pt x="18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" y="0"/>
                    <a:pt x="0" y="4"/>
                    <a:pt x="0" y="1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5"/>
                    <a:pt x="4" y="35"/>
                    <a:pt x="17" y="3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6" y="417"/>
                    <a:pt x="46" y="417"/>
                    <a:pt x="46" y="417"/>
                  </a:cubicBezTo>
                  <a:cubicBezTo>
                    <a:pt x="17" y="424"/>
                    <a:pt x="17" y="424"/>
                    <a:pt x="17" y="424"/>
                  </a:cubicBezTo>
                  <a:cubicBezTo>
                    <a:pt x="4" y="428"/>
                    <a:pt x="0" y="429"/>
                    <a:pt x="0" y="440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459"/>
                    <a:pt x="1" y="463"/>
                    <a:pt x="8" y="463"/>
                  </a:cubicBezTo>
                  <a:cubicBezTo>
                    <a:pt x="167" y="463"/>
                    <a:pt x="167" y="463"/>
                    <a:pt x="167" y="463"/>
                  </a:cubicBezTo>
                  <a:cubicBezTo>
                    <a:pt x="175" y="463"/>
                    <a:pt x="176" y="459"/>
                    <a:pt x="176" y="453"/>
                  </a:cubicBezTo>
                  <a:cubicBezTo>
                    <a:pt x="176" y="440"/>
                    <a:pt x="176" y="440"/>
                    <a:pt x="176" y="440"/>
                  </a:cubicBezTo>
                  <a:cubicBezTo>
                    <a:pt x="176" y="429"/>
                    <a:pt x="172" y="428"/>
                    <a:pt x="158" y="424"/>
                  </a:cubicBezTo>
                  <a:cubicBezTo>
                    <a:pt x="129" y="417"/>
                    <a:pt x="129" y="417"/>
                    <a:pt x="129" y="417"/>
                  </a:cubicBezTo>
                  <a:cubicBezTo>
                    <a:pt x="129" y="242"/>
                    <a:pt x="129" y="242"/>
                    <a:pt x="129" y="242"/>
                  </a:cubicBezTo>
                  <a:cubicBezTo>
                    <a:pt x="171" y="242"/>
                    <a:pt x="171" y="242"/>
                    <a:pt x="171" y="242"/>
                  </a:cubicBezTo>
                  <a:cubicBezTo>
                    <a:pt x="201" y="311"/>
                    <a:pt x="266" y="424"/>
                    <a:pt x="287" y="452"/>
                  </a:cubicBezTo>
                  <a:cubicBezTo>
                    <a:pt x="295" y="463"/>
                    <a:pt x="298" y="463"/>
                    <a:pt x="309" y="463"/>
                  </a:cubicBezTo>
                  <a:cubicBezTo>
                    <a:pt x="398" y="463"/>
                    <a:pt x="398" y="463"/>
                    <a:pt x="398" y="463"/>
                  </a:cubicBezTo>
                  <a:cubicBezTo>
                    <a:pt x="406" y="463"/>
                    <a:pt x="407" y="459"/>
                    <a:pt x="407" y="453"/>
                  </a:cubicBezTo>
                  <a:cubicBezTo>
                    <a:pt x="407" y="440"/>
                    <a:pt x="407" y="440"/>
                    <a:pt x="407" y="440"/>
                  </a:cubicBezTo>
                  <a:cubicBezTo>
                    <a:pt x="407" y="427"/>
                    <a:pt x="400" y="428"/>
                    <a:pt x="389" y="424"/>
                  </a:cubicBezTo>
                  <a:close/>
                  <a:moveTo>
                    <a:pt x="145" y="203"/>
                  </a:moveTo>
                  <a:cubicBezTo>
                    <a:pt x="130" y="203"/>
                    <a:pt x="130" y="203"/>
                    <a:pt x="130" y="203"/>
                  </a:cubicBezTo>
                  <a:cubicBezTo>
                    <a:pt x="130" y="43"/>
                    <a:pt x="130" y="43"/>
                    <a:pt x="130" y="43"/>
                  </a:cubicBezTo>
                  <a:cubicBezTo>
                    <a:pt x="162" y="43"/>
                    <a:pt x="162" y="43"/>
                    <a:pt x="162" y="43"/>
                  </a:cubicBezTo>
                  <a:cubicBezTo>
                    <a:pt x="222" y="43"/>
                    <a:pt x="257" y="66"/>
                    <a:pt x="257" y="121"/>
                  </a:cubicBezTo>
                  <a:cubicBezTo>
                    <a:pt x="257" y="189"/>
                    <a:pt x="205" y="203"/>
                    <a:pt x="145" y="2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1800"/>
            </a:p>
          </p:txBody>
        </p:sp>
        <p:sp>
          <p:nvSpPr>
            <p:cNvPr id="16" name="Freeform 11"/>
            <p:cNvSpPr>
              <a:spLocks noEditPoints="1"/>
            </p:cNvSpPr>
            <p:nvPr userDrawn="1"/>
          </p:nvSpPr>
          <p:spPr bwMode="auto">
            <a:xfrm>
              <a:off x="6350000" y="6264275"/>
              <a:ext cx="220663" cy="301625"/>
            </a:xfrm>
            <a:custGeom>
              <a:avLst/>
              <a:gdLst>
                <a:gd name="T0" fmla="*/ 331 w 348"/>
                <a:gd name="T1" fmla="*/ 428 h 473"/>
                <a:gd name="T2" fmla="*/ 299 w 348"/>
                <a:gd name="T3" fmla="*/ 418 h 473"/>
                <a:gd name="T4" fmla="*/ 299 w 348"/>
                <a:gd name="T5" fmla="*/ 16 h 473"/>
                <a:gd name="T6" fmla="*/ 284 w 348"/>
                <a:gd name="T7" fmla="*/ 0 h 473"/>
                <a:gd name="T8" fmla="*/ 186 w 348"/>
                <a:gd name="T9" fmla="*/ 0 h 473"/>
                <a:gd name="T10" fmla="*/ 178 w 348"/>
                <a:gd name="T11" fmla="*/ 11 h 473"/>
                <a:gd name="T12" fmla="*/ 178 w 348"/>
                <a:gd name="T13" fmla="*/ 19 h 473"/>
                <a:gd name="T14" fmla="*/ 196 w 348"/>
                <a:gd name="T15" fmla="*/ 36 h 473"/>
                <a:gd name="T16" fmla="*/ 227 w 348"/>
                <a:gd name="T17" fmla="*/ 45 h 473"/>
                <a:gd name="T18" fmla="*/ 227 w 348"/>
                <a:gd name="T19" fmla="*/ 158 h 473"/>
                <a:gd name="T20" fmla="*/ 153 w 348"/>
                <a:gd name="T21" fmla="*/ 133 h 473"/>
                <a:gd name="T22" fmla="*/ 0 w 348"/>
                <a:gd name="T23" fmla="*/ 313 h 473"/>
                <a:gd name="T24" fmla="*/ 123 w 348"/>
                <a:gd name="T25" fmla="*/ 473 h 473"/>
                <a:gd name="T26" fmla="*/ 227 w 348"/>
                <a:gd name="T27" fmla="*/ 420 h 473"/>
                <a:gd name="T28" fmla="*/ 227 w 348"/>
                <a:gd name="T29" fmla="*/ 447 h 473"/>
                <a:gd name="T30" fmla="*/ 242 w 348"/>
                <a:gd name="T31" fmla="*/ 463 h 473"/>
                <a:gd name="T32" fmla="*/ 340 w 348"/>
                <a:gd name="T33" fmla="*/ 463 h 473"/>
                <a:gd name="T34" fmla="*/ 348 w 348"/>
                <a:gd name="T35" fmla="*/ 453 h 473"/>
                <a:gd name="T36" fmla="*/ 348 w 348"/>
                <a:gd name="T37" fmla="*/ 444 h 473"/>
                <a:gd name="T38" fmla="*/ 331 w 348"/>
                <a:gd name="T39" fmla="*/ 428 h 473"/>
                <a:gd name="T40" fmla="*/ 227 w 348"/>
                <a:gd name="T41" fmla="*/ 379 h 473"/>
                <a:gd name="T42" fmla="*/ 153 w 348"/>
                <a:gd name="T43" fmla="*/ 418 h 473"/>
                <a:gd name="T44" fmla="*/ 77 w 348"/>
                <a:gd name="T45" fmla="*/ 299 h 473"/>
                <a:gd name="T46" fmla="*/ 158 w 348"/>
                <a:gd name="T47" fmla="*/ 179 h 473"/>
                <a:gd name="T48" fmla="*/ 227 w 348"/>
                <a:gd name="T49" fmla="*/ 299 h 473"/>
                <a:gd name="T50" fmla="*/ 227 w 348"/>
                <a:gd name="T51" fmla="*/ 37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8" h="473">
                  <a:moveTo>
                    <a:pt x="331" y="428"/>
                  </a:moveTo>
                  <a:cubicBezTo>
                    <a:pt x="299" y="418"/>
                    <a:pt x="299" y="418"/>
                    <a:pt x="299" y="418"/>
                  </a:cubicBezTo>
                  <a:cubicBezTo>
                    <a:pt x="299" y="16"/>
                    <a:pt x="299" y="16"/>
                    <a:pt x="299" y="16"/>
                  </a:cubicBezTo>
                  <a:cubicBezTo>
                    <a:pt x="299" y="6"/>
                    <a:pt x="296" y="0"/>
                    <a:pt x="284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9" y="0"/>
                    <a:pt x="178" y="4"/>
                    <a:pt x="178" y="11"/>
                  </a:cubicBezTo>
                  <a:cubicBezTo>
                    <a:pt x="178" y="19"/>
                    <a:pt x="178" y="19"/>
                    <a:pt x="178" y="19"/>
                  </a:cubicBezTo>
                  <a:cubicBezTo>
                    <a:pt x="178" y="31"/>
                    <a:pt x="182" y="32"/>
                    <a:pt x="196" y="36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158"/>
                    <a:pt x="227" y="158"/>
                    <a:pt x="227" y="158"/>
                  </a:cubicBezTo>
                  <a:cubicBezTo>
                    <a:pt x="215" y="148"/>
                    <a:pt x="190" y="133"/>
                    <a:pt x="153" y="133"/>
                  </a:cubicBezTo>
                  <a:cubicBezTo>
                    <a:pt x="81" y="133"/>
                    <a:pt x="0" y="185"/>
                    <a:pt x="0" y="313"/>
                  </a:cubicBezTo>
                  <a:cubicBezTo>
                    <a:pt x="0" y="425"/>
                    <a:pt x="62" y="473"/>
                    <a:pt x="123" y="473"/>
                  </a:cubicBezTo>
                  <a:cubicBezTo>
                    <a:pt x="162" y="473"/>
                    <a:pt x="195" y="453"/>
                    <a:pt x="227" y="420"/>
                  </a:cubicBezTo>
                  <a:cubicBezTo>
                    <a:pt x="227" y="447"/>
                    <a:pt x="227" y="447"/>
                    <a:pt x="227" y="447"/>
                  </a:cubicBezTo>
                  <a:cubicBezTo>
                    <a:pt x="227" y="457"/>
                    <a:pt x="230" y="463"/>
                    <a:pt x="242" y="463"/>
                  </a:cubicBezTo>
                  <a:cubicBezTo>
                    <a:pt x="340" y="463"/>
                    <a:pt x="340" y="463"/>
                    <a:pt x="340" y="463"/>
                  </a:cubicBezTo>
                  <a:cubicBezTo>
                    <a:pt x="347" y="463"/>
                    <a:pt x="348" y="459"/>
                    <a:pt x="348" y="453"/>
                  </a:cubicBezTo>
                  <a:cubicBezTo>
                    <a:pt x="348" y="444"/>
                    <a:pt x="348" y="444"/>
                    <a:pt x="348" y="444"/>
                  </a:cubicBezTo>
                  <a:cubicBezTo>
                    <a:pt x="348" y="432"/>
                    <a:pt x="344" y="432"/>
                    <a:pt x="331" y="428"/>
                  </a:cubicBezTo>
                  <a:close/>
                  <a:moveTo>
                    <a:pt x="227" y="379"/>
                  </a:moveTo>
                  <a:cubicBezTo>
                    <a:pt x="205" y="401"/>
                    <a:pt x="181" y="418"/>
                    <a:pt x="153" y="418"/>
                  </a:cubicBezTo>
                  <a:cubicBezTo>
                    <a:pt x="100" y="418"/>
                    <a:pt x="77" y="362"/>
                    <a:pt x="77" y="299"/>
                  </a:cubicBezTo>
                  <a:cubicBezTo>
                    <a:pt x="77" y="225"/>
                    <a:pt x="109" y="179"/>
                    <a:pt x="158" y="179"/>
                  </a:cubicBezTo>
                  <a:cubicBezTo>
                    <a:pt x="209" y="179"/>
                    <a:pt x="227" y="229"/>
                    <a:pt x="227" y="299"/>
                  </a:cubicBezTo>
                  <a:lnTo>
                    <a:pt x="227" y="3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1800"/>
            </a:p>
          </p:txBody>
        </p:sp>
        <p:sp>
          <p:nvSpPr>
            <p:cNvPr id="17" name="Freeform 12"/>
            <p:cNvSpPr>
              <a:spLocks/>
            </p:cNvSpPr>
            <p:nvPr userDrawn="1"/>
          </p:nvSpPr>
          <p:spPr bwMode="auto">
            <a:xfrm>
              <a:off x="7032625" y="6354763"/>
              <a:ext cx="234950" cy="211138"/>
            </a:xfrm>
            <a:custGeom>
              <a:avLst/>
              <a:gdLst>
                <a:gd name="T0" fmla="*/ 323 w 372"/>
                <a:gd name="T1" fmla="*/ 15 h 330"/>
                <a:gd name="T2" fmla="*/ 308 w 372"/>
                <a:gd name="T3" fmla="*/ 0 h 330"/>
                <a:gd name="T4" fmla="*/ 210 w 372"/>
                <a:gd name="T5" fmla="*/ 0 h 330"/>
                <a:gd name="T6" fmla="*/ 202 w 372"/>
                <a:gd name="T7" fmla="*/ 10 h 330"/>
                <a:gd name="T8" fmla="*/ 202 w 372"/>
                <a:gd name="T9" fmla="*/ 19 h 330"/>
                <a:gd name="T10" fmla="*/ 219 w 372"/>
                <a:gd name="T11" fmla="*/ 35 h 330"/>
                <a:gd name="T12" fmla="*/ 251 w 372"/>
                <a:gd name="T13" fmla="*/ 44 h 330"/>
                <a:gd name="T14" fmla="*/ 251 w 372"/>
                <a:gd name="T15" fmla="*/ 236 h 330"/>
                <a:gd name="T16" fmla="*/ 176 w 372"/>
                <a:gd name="T17" fmla="*/ 275 h 330"/>
                <a:gd name="T18" fmla="*/ 121 w 372"/>
                <a:gd name="T19" fmla="*/ 169 h 330"/>
                <a:gd name="T20" fmla="*/ 121 w 372"/>
                <a:gd name="T21" fmla="*/ 15 h 330"/>
                <a:gd name="T22" fmla="*/ 106 w 372"/>
                <a:gd name="T23" fmla="*/ 0 h 330"/>
                <a:gd name="T24" fmla="*/ 8 w 372"/>
                <a:gd name="T25" fmla="*/ 0 h 330"/>
                <a:gd name="T26" fmla="*/ 0 w 372"/>
                <a:gd name="T27" fmla="*/ 10 h 330"/>
                <a:gd name="T28" fmla="*/ 0 w 372"/>
                <a:gd name="T29" fmla="*/ 19 h 330"/>
                <a:gd name="T30" fmla="*/ 18 w 372"/>
                <a:gd name="T31" fmla="*/ 35 h 330"/>
                <a:gd name="T32" fmla="*/ 49 w 372"/>
                <a:gd name="T33" fmla="*/ 44 h 330"/>
                <a:gd name="T34" fmla="*/ 49 w 372"/>
                <a:gd name="T35" fmla="*/ 207 h 330"/>
                <a:gd name="T36" fmla="*/ 145 w 372"/>
                <a:gd name="T37" fmla="*/ 330 h 330"/>
                <a:gd name="T38" fmla="*/ 251 w 372"/>
                <a:gd name="T39" fmla="*/ 277 h 330"/>
                <a:gd name="T40" fmla="*/ 251 w 372"/>
                <a:gd name="T41" fmla="*/ 304 h 330"/>
                <a:gd name="T42" fmla="*/ 266 w 372"/>
                <a:gd name="T43" fmla="*/ 320 h 330"/>
                <a:gd name="T44" fmla="*/ 364 w 372"/>
                <a:gd name="T45" fmla="*/ 320 h 330"/>
                <a:gd name="T46" fmla="*/ 372 w 372"/>
                <a:gd name="T47" fmla="*/ 310 h 330"/>
                <a:gd name="T48" fmla="*/ 372 w 372"/>
                <a:gd name="T49" fmla="*/ 301 h 330"/>
                <a:gd name="T50" fmla="*/ 354 w 372"/>
                <a:gd name="T51" fmla="*/ 285 h 330"/>
                <a:gd name="T52" fmla="*/ 323 w 372"/>
                <a:gd name="T53" fmla="*/ 275 h 330"/>
                <a:gd name="T54" fmla="*/ 323 w 372"/>
                <a:gd name="T55" fmla="*/ 15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72" h="330">
                  <a:moveTo>
                    <a:pt x="323" y="15"/>
                  </a:moveTo>
                  <a:cubicBezTo>
                    <a:pt x="323" y="6"/>
                    <a:pt x="320" y="0"/>
                    <a:pt x="308" y="0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202" y="0"/>
                    <a:pt x="202" y="4"/>
                    <a:pt x="202" y="10"/>
                  </a:cubicBezTo>
                  <a:cubicBezTo>
                    <a:pt x="202" y="19"/>
                    <a:pt x="202" y="19"/>
                    <a:pt x="202" y="19"/>
                  </a:cubicBezTo>
                  <a:cubicBezTo>
                    <a:pt x="202" y="31"/>
                    <a:pt x="206" y="31"/>
                    <a:pt x="219" y="3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51" y="236"/>
                    <a:pt x="251" y="236"/>
                    <a:pt x="251" y="236"/>
                  </a:cubicBezTo>
                  <a:cubicBezTo>
                    <a:pt x="224" y="264"/>
                    <a:pt x="204" y="275"/>
                    <a:pt x="176" y="275"/>
                  </a:cubicBezTo>
                  <a:cubicBezTo>
                    <a:pt x="125" y="275"/>
                    <a:pt x="121" y="236"/>
                    <a:pt x="121" y="169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121" y="6"/>
                    <a:pt x="118" y="0"/>
                    <a:pt x="10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" y="0"/>
                    <a:pt x="0" y="4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4" y="31"/>
                    <a:pt x="18" y="35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207"/>
                    <a:pt x="49" y="207"/>
                    <a:pt x="49" y="207"/>
                  </a:cubicBezTo>
                  <a:cubicBezTo>
                    <a:pt x="49" y="309"/>
                    <a:pt x="96" y="330"/>
                    <a:pt x="145" y="330"/>
                  </a:cubicBezTo>
                  <a:cubicBezTo>
                    <a:pt x="188" y="330"/>
                    <a:pt x="220" y="312"/>
                    <a:pt x="251" y="277"/>
                  </a:cubicBezTo>
                  <a:cubicBezTo>
                    <a:pt x="251" y="304"/>
                    <a:pt x="251" y="304"/>
                    <a:pt x="251" y="304"/>
                  </a:cubicBezTo>
                  <a:cubicBezTo>
                    <a:pt x="251" y="314"/>
                    <a:pt x="254" y="320"/>
                    <a:pt x="266" y="320"/>
                  </a:cubicBezTo>
                  <a:cubicBezTo>
                    <a:pt x="364" y="320"/>
                    <a:pt x="364" y="320"/>
                    <a:pt x="364" y="320"/>
                  </a:cubicBezTo>
                  <a:cubicBezTo>
                    <a:pt x="371" y="320"/>
                    <a:pt x="372" y="316"/>
                    <a:pt x="372" y="310"/>
                  </a:cubicBezTo>
                  <a:cubicBezTo>
                    <a:pt x="372" y="301"/>
                    <a:pt x="372" y="301"/>
                    <a:pt x="372" y="301"/>
                  </a:cubicBezTo>
                  <a:cubicBezTo>
                    <a:pt x="372" y="289"/>
                    <a:pt x="368" y="289"/>
                    <a:pt x="354" y="285"/>
                  </a:cubicBezTo>
                  <a:cubicBezTo>
                    <a:pt x="323" y="275"/>
                    <a:pt x="323" y="275"/>
                    <a:pt x="323" y="275"/>
                  </a:cubicBezTo>
                  <a:lnTo>
                    <a:pt x="32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1800"/>
            </a:p>
          </p:txBody>
        </p:sp>
        <p:sp>
          <p:nvSpPr>
            <p:cNvPr id="18" name="Freeform 13"/>
            <p:cNvSpPr>
              <a:spLocks noEditPoints="1"/>
            </p:cNvSpPr>
            <p:nvPr userDrawn="1"/>
          </p:nvSpPr>
          <p:spPr bwMode="auto">
            <a:xfrm>
              <a:off x="6140450" y="6348413"/>
              <a:ext cx="195263" cy="217488"/>
            </a:xfrm>
            <a:custGeom>
              <a:avLst/>
              <a:gdLst>
                <a:gd name="T0" fmla="*/ 289 w 307"/>
                <a:gd name="T1" fmla="*/ 295 h 340"/>
                <a:gd name="T2" fmla="*/ 258 w 307"/>
                <a:gd name="T3" fmla="*/ 285 h 340"/>
                <a:gd name="T4" fmla="*/ 258 w 307"/>
                <a:gd name="T5" fmla="*/ 106 h 340"/>
                <a:gd name="T6" fmla="*/ 130 w 307"/>
                <a:gd name="T7" fmla="*/ 0 h 340"/>
                <a:gd name="T8" fmla="*/ 45 w 307"/>
                <a:gd name="T9" fmla="*/ 12 h 340"/>
                <a:gd name="T10" fmla="*/ 22 w 307"/>
                <a:gd name="T11" fmla="*/ 39 h 340"/>
                <a:gd name="T12" fmla="*/ 18 w 307"/>
                <a:gd name="T13" fmla="*/ 74 h 340"/>
                <a:gd name="T14" fmla="*/ 24 w 307"/>
                <a:gd name="T15" fmla="*/ 84 h 340"/>
                <a:gd name="T16" fmla="*/ 43 w 307"/>
                <a:gd name="T17" fmla="*/ 76 h 340"/>
                <a:gd name="T18" fmla="*/ 125 w 307"/>
                <a:gd name="T19" fmla="*/ 54 h 340"/>
                <a:gd name="T20" fmla="*/ 185 w 307"/>
                <a:gd name="T21" fmla="*/ 118 h 340"/>
                <a:gd name="T22" fmla="*/ 185 w 307"/>
                <a:gd name="T23" fmla="*/ 151 h 340"/>
                <a:gd name="T24" fmla="*/ 63 w 307"/>
                <a:gd name="T25" fmla="*/ 176 h 340"/>
                <a:gd name="T26" fmla="*/ 0 w 307"/>
                <a:gd name="T27" fmla="*/ 250 h 340"/>
                <a:gd name="T28" fmla="*/ 83 w 307"/>
                <a:gd name="T29" fmla="*/ 340 h 340"/>
                <a:gd name="T30" fmla="*/ 185 w 307"/>
                <a:gd name="T31" fmla="*/ 290 h 340"/>
                <a:gd name="T32" fmla="*/ 185 w 307"/>
                <a:gd name="T33" fmla="*/ 314 h 340"/>
                <a:gd name="T34" fmla="*/ 200 w 307"/>
                <a:gd name="T35" fmla="*/ 330 h 340"/>
                <a:gd name="T36" fmla="*/ 298 w 307"/>
                <a:gd name="T37" fmla="*/ 330 h 340"/>
                <a:gd name="T38" fmla="*/ 307 w 307"/>
                <a:gd name="T39" fmla="*/ 320 h 340"/>
                <a:gd name="T40" fmla="*/ 307 w 307"/>
                <a:gd name="T41" fmla="*/ 311 h 340"/>
                <a:gd name="T42" fmla="*/ 289 w 307"/>
                <a:gd name="T43" fmla="*/ 295 h 340"/>
                <a:gd name="T44" fmla="*/ 185 w 307"/>
                <a:gd name="T45" fmla="*/ 254 h 340"/>
                <a:gd name="T46" fmla="*/ 116 w 307"/>
                <a:gd name="T47" fmla="*/ 285 h 340"/>
                <a:gd name="T48" fmla="*/ 78 w 307"/>
                <a:gd name="T49" fmla="*/ 244 h 340"/>
                <a:gd name="T50" fmla="*/ 114 w 307"/>
                <a:gd name="T51" fmla="*/ 201 h 340"/>
                <a:gd name="T52" fmla="*/ 185 w 307"/>
                <a:gd name="T53" fmla="*/ 184 h 340"/>
                <a:gd name="T54" fmla="*/ 185 w 307"/>
                <a:gd name="T55" fmla="*/ 25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07" h="340">
                  <a:moveTo>
                    <a:pt x="289" y="295"/>
                  </a:moveTo>
                  <a:cubicBezTo>
                    <a:pt x="258" y="285"/>
                    <a:pt x="258" y="285"/>
                    <a:pt x="258" y="285"/>
                  </a:cubicBezTo>
                  <a:cubicBezTo>
                    <a:pt x="258" y="106"/>
                    <a:pt x="258" y="106"/>
                    <a:pt x="258" y="106"/>
                  </a:cubicBezTo>
                  <a:cubicBezTo>
                    <a:pt x="258" y="27"/>
                    <a:pt x="202" y="0"/>
                    <a:pt x="130" y="0"/>
                  </a:cubicBezTo>
                  <a:cubicBezTo>
                    <a:pt x="87" y="0"/>
                    <a:pt x="52" y="10"/>
                    <a:pt x="45" y="12"/>
                  </a:cubicBezTo>
                  <a:cubicBezTo>
                    <a:pt x="27" y="17"/>
                    <a:pt x="24" y="21"/>
                    <a:pt x="22" y="39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81"/>
                    <a:pt x="20" y="84"/>
                    <a:pt x="24" y="84"/>
                  </a:cubicBezTo>
                  <a:cubicBezTo>
                    <a:pt x="30" y="84"/>
                    <a:pt x="38" y="79"/>
                    <a:pt x="43" y="76"/>
                  </a:cubicBezTo>
                  <a:cubicBezTo>
                    <a:pt x="65" y="64"/>
                    <a:pt x="98" y="54"/>
                    <a:pt x="125" y="54"/>
                  </a:cubicBezTo>
                  <a:cubicBezTo>
                    <a:pt x="182" y="54"/>
                    <a:pt x="185" y="92"/>
                    <a:pt x="185" y="118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63" y="176"/>
                    <a:pt x="63" y="176"/>
                    <a:pt x="63" y="176"/>
                  </a:cubicBezTo>
                  <a:cubicBezTo>
                    <a:pt x="22" y="184"/>
                    <a:pt x="0" y="203"/>
                    <a:pt x="0" y="250"/>
                  </a:cubicBezTo>
                  <a:cubicBezTo>
                    <a:pt x="0" y="302"/>
                    <a:pt x="27" y="340"/>
                    <a:pt x="83" y="340"/>
                  </a:cubicBezTo>
                  <a:cubicBezTo>
                    <a:pt x="119" y="340"/>
                    <a:pt x="145" y="328"/>
                    <a:pt x="185" y="290"/>
                  </a:cubicBezTo>
                  <a:cubicBezTo>
                    <a:pt x="185" y="314"/>
                    <a:pt x="185" y="314"/>
                    <a:pt x="185" y="314"/>
                  </a:cubicBezTo>
                  <a:cubicBezTo>
                    <a:pt x="185" y="324"/>
                    <a:pt x="188" y="330"/>
                    <a:pt x="200" y="330"/>
                  </a:cubicBezTo>
                  <a:cubicBezTo>
                    <a:pt x="298" y="330"/>
                    <a:pt x="298" y="330"/>
                    <a:pt x="298" y="330"/>
                  </a:cubicBezTo>
                  <a:cubicBezTo>
                    <a:pt x="305" y="330"/>
                    <a:pt x="307" y="326"/>
                    <a:pt x="307" y="320"/>
                  </a:cubicBezTo>
                  <a:cubicBezTo>
                    <a:pt x="307" y="311"/>
                    <a:pt x="307" y="311"/>
                    <a:pt x="307" y="311"/>
                  </a:cubicBezTo>
                  <a:cubicBezTo>
                    <a:pt x="307" y="299"/>
                    <a:pt x="303" y="299"/>
                    <a:pt x="289" y="295"/>
                  </a:cubicBezTo>
                  <a:close/>
                  <a:moveTo>
                    <a:pt x="185" y="254"/>
                  </a:moveTo>
                  <a:cubicBezTo>
                    <a:pt x="160" y="276"/>
                    <a:pt x="135" y="285"/>
                    <a:pt x="116" y="285"/>
                  </a:cubicBezTo>
                  <a:cubicBezTo>
                    <a:pt x="99" y="285"/>
                    <a:pt x="78" y="278"/>
                    <a:pt x="78" y="244"/>
                  </a:cubicBezTo>
                  <a:cubicBezTo>
                    <a:pt x="78" y="211"/>
                    <a:pt x="97" y="205"/>
                    <a:pt x="114" y="201"/>
                  </a:cubicBezTo>
                  <a:cubicBezTo>
                    <a:pt x="185" y="184"/>
                    <a:pt x="185" y="184"/>
                    <a:pt x="185" y="184"/>
                  </a:cubicBezTo>
                  <a:cubicBezTo>
                    <a:pt x="185" y="254"/>
                    <a:pt x="185" y="254"/>
                    <a:pt x="185" y="2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1800"/>
            </a:p>
          </p:txBody>
        </p:sp>
        <p:sp>
          <p:nvSpPr>
            <p:cNvPr id="19" name="Freeform 14"/>
            <p:cNvSpPr>
              <a:spLocks noEditPoints="1"/>
            </p:cNvSpPr>
            <p:nvPr userDrawn="1"/>
          </p:nvSpPr>
          <p:spPr bwMode="auto">
            <a:xfrm>
              <a:off x="6565900" y="6264275"/>
              <a:ext cx="222250" cy="301625"/>
            </a:xfrm>
            <a:custGeom>
              <a:avLst/>
              <a:gdLst>
                <a:gd name="T0" fmla="*/ 226 w 349"/>
                <a:gd name="T1" fmla="*/ 133 h 473"/>
                <a:gd name="T2" fmla="*/ 122 w 349"/>
                <a:gd name="T3" fmla="*/ 185 h 473"/>
                <a:gd name="T4" fmla="*/ 122 w 349"/>
                <a:gd name="T5" fmla="*/ 16 h 473"/>
                <a:gd name="T6" fmla="*/ 107 w 349"/>
                <a:gd name="T7" fmla="*/ 0 h 473"/>
                <a:gd name="T8" fmla="*/ 9 w 349"/>
                <a:gd name="T9" fmla="*/ 0 h 473"/>
                <a:gd name="T10" fmla="*/ 0 w 349"/>
                <a:gd name="T11" fmla="*/ 11 h 473"/>
                <a:gd name="T12" fmla="*/ 0 w 349"/>
                <a:gd name="T13" fmla="*/ 19 h 473"/>
                <a:gd name="T14" fmla="*/ 18 w 349"/>
                <a:gd name="T15" fmla="*/ 36 h 473"/>
                <a:gd name="T16" fmla="*/ 49 w 349"/>
                <a:gd name="T17" fmla="*/ 45 h 473"/>
                <a:gd name="T18" fmla="*/ 49 w 349"/>
                <a:gd name="T19" fmla="*/ 422 h 473"/>
                <a:gd name="T20" fmla="*/ 62 w 349"/>
                <a:gd name="T21" fmla="*/ 445 h 473"/>
                <a:gd name="T22" fmla="*/ 182 w 349"/>
                <a:gd name="T23" fmla="*/ 473 h 473"/>
                <a:gd name="T24" fmla="*/ 349 w 349"/>
                <a:gd name="T25" fmla="*/ 291 h 473"/>
                <a:gd name="T26" fmla="*/ 226 w 349"/>
                <a:gd name="T27" fmla="*/ 133 h 473"/>
                <a:gd name="T28" fmla="*/ 181 w 349"/>
                <a:gd name="T29" fmla="*/ 430 h 473"/>
                <a:gd name="T30" fmla="*/ 122 w 349"/>
                <a:gd name="T31" fmla="*/ 337 h 473"/>
                <a:gd name="T32" fmla="*/ 122 w 349"/>
                <a:gd name="T33" fmla="*/ 227 h 473"/>
                <a:gd name="T34" fmla="*/ 196 w 349"/>
                <a:gd name="T35" fmla="*/ 188 h 473"/>
                <a:gd name="T36" fmla="*/ 271 w 349"/>
                <a:gd name="T37" fmla="*/ 305 h 473"/>
                <a:gd name="T38" fmla="*/ 181 w 349"/>
                <a:gd name="T39" fmla="*/ 43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9" h="473">
                  <a:moveTo>
                    <a:pt x="226" y="133"/>
                  </a:moveTo>
                  <a:cubicBezTo>
                    <a:pt x="188" y="133"/>
                    <a:pt x="154" y="153"/>
                    <a:pt x="122" y="18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2" y="6"/>
                    <a:pt x="119" y="0"/>
                    <a:pt x="10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" y="0"/>
                    <a:pt x="0" y="4"/>
                    <a:pt x="0" y="1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4" y="32"/>
                    <a:pt x="18" y="36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22"/>
                    <a:pt x="49" y="422"/>
                    <a:pt x="49" y="422"/>
                  </a:cubicBezTo>
                  <a:cubicBezTo>
                    <a:pt x="49" y="431"/>
                    <a:pt x="50" y="438"/>
                    <a:pt x="62" y="445"/>
                  </a:cubicBezTo>
                  <a:cubicBezTo>
                    <a:pt x="83" y="458"/>
                    <a:pt x="135" y="473"/>
                    <a:pt x="182" y="473"/>
                  </a:cubicBezTo>
                  <a:cubicBezTo>
                    <a:pt x="287" y="473"/>
                    <a:pt x="349" y="399"/>
                    <a:pt x="349" y="291"/>
                  </a:cubicBezTo>
                  <a:cubicBezTo>
                    <a:pt x="349" y="182"/>
                    <a:pt x="287" y="133"/>
                    <a:pt x="226" y="133"/>
                  </a:cubicBezTo>
                  <a:close/>
                  <a:moveTo>
                    <a:pt x="181" y="430"/>
                  </a:moveTo>
                  <a:cubicBezTo>
                    <a:pt x="131" y="430"/>
                    <a:pt x="122" y="385"/>
                    <a:pt x="122" y="337"/>
                  </a:cubicBezTo>
                  <a:cubicBezTo>
                    <a:pt x="122" y="227"/>
                    <a:pt x="122" y="227"/>
                    <a:pt x="122" y="227"/>
                  </a:cubicBezTo>
                  <a:cubicBezTo>
                    <a:pt x="143" y="205"/>
                    <a:pt x="168" y="188"/>
                    <a:pt x="196" y="188"/>
                  </a:cubicBezTo>
                  <a:cubicBezTo>
                    <a:pt x="249" y="188"/>
                    <a:pt x="271" y="244"/>
                    <a:pt x="271" y="305"/>
                  </a:cubicBezTo>
                  <a:cubicBezTo>
                    <a:pt x="271" y="390"/>
                    <a:pt x="229" y="430"/>
                    <a:pt x="181" y="4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1800"/>
            </a:p>
          </p:txBody>
        </p:sp>
        <p:sp>
          <p:nvSpPr>
            <p:cNvPr id="20" name="Freeform 15"/>
            <p:cNvSpPr>
              <a:spLocks noEditPoints="1"/>
            </p:cNvSpPr>
            <p:nvPr userDrawn="1"/>
          </p:nvSpPr>
          <p:spPr bwMode="auto">
            <a:xfrm>
              <a:off x="7283450" y="6264275"/>
              <a:ext cx="222250" cy="301625"/>
            </a:xfrm>
            <a:custGeom>
              <a:avLst/>
              <a:gdLst>
                <a:gd name="T0" fmla="*/ 331 w 349"/>
                <a:gd name="T1" fmla="*/ 428 h 473"/>
                <a:gd name="T2" fmla="*/ 300 w 349"/>
                <a:gd name="T3" fmla="*/ 418 h 473"/>
                <a:gd name="T4" fmla="*/ 300 w 349"/>
                <a:gd name="T5" fmla="*/ 16 h 473"/>
                <a:gd name="T6" fmla="*/ 285 w 349"/>
                <a:gd name="T7" fmla="*/ 0 h 473"/>
                <a:gd name="T8" fmla="*/ 187 w 349"/>
                <a:gd name="T9" fmla="*/ 0 h 473"/>
                <a:gd name="T10" fmla="*/ 178 w 349"/>
                <a:gd name="T11" fmla="*/ 11 h 473"/>
                <a:gd name="T12" fmla="*/ 178 w 349"/>
                <a:gd name="T13" fmla="*/ 19 h 473"/>
                <a:gd name="T14" fmla="*/ 196 w 349"/>
                <a:gd name="T15" fmla="*/ 36 h 473"/>
                <a:gd name="T16" fmla="*/ 227 w 349"/>
                <a:gd name="T17" fmla="*/ 45 h 473"/>
                <a:gd name="T18" fmla="*/ 227 w 349"/>
                <a:gd name="T19" fmla="*/ 158 h 473"/>
                <a:gd name="T20" fmla="*/ 153 w 349"/>
                <a:gd name="T21" fmla="*/ 133 h 473"/>
                <a:gd name="T22" fmla="*/ 0 w 349"/>
                <a:gd name="T23" fmla="*/ 313 h 473"/>
                <a:gd name="T24" fmla="*/ 123 w 349"/>
                <a:gd name="T25" fmla="*/ 473 h 473"/>
                <a:gd name="T26" fmla="*/ 227 w 349"/>
                <a:gd name="T27" fmla="*/ 420 h 473"/>
                <a:gd name="T28" fmla="*/ 227 w 349"/>
                <a:gd name="T29" fmla="*/ 447 h 473"/>
                <a:gd name="T30" fmla="*/ 242 w 349"/>
                <a:gd name="T31" fmla="*/ 463 h 473"/>
                <a:gd name="T32" fmla="*/ 340 w 349"/>
                <a:gd name="T33" fmla="*/ 463 h 473"/>
                <a:gd name="T34" fmla="*/ 349 w 349"/>
                <a:gd name="T35" fmla="*/ 453 h 473"/>
                <a:gd name="T36" fmla="*/ 349 w 349"/>
                <a:gd name="T37" fmla="*/ 444 h 473"/>
                <a:gd name="T38" fmla="*/ 331 w 349"/>
                <a:gd name="T39" fmla="*/ 428 h 473"/>
                <a:gd name="T40" fmla="*/ 227 w 349"/>
                <a:gd name="T41" fmla="*/ 379 h 473"/>
                <a:gd name="T42" fmla="*/ 153 w 349"/>
                <a:gd name="T43" fmla="*/ 418 h 473"/>
                <a:gd name="T44" fmla="*/ 78 w 349"/>
                <a:gd name="T45" fmla="*/ 299 h 473"/>
                <a:gd name="T46" fmla="*/ 158 w 349"/>
                <a:gd name="T47" fmla="*/ 179 h 473"/>
                <a:gd name="T48" fmla="*/ 227 w 349"/>
                <a:gd name="T49" fmla="*/ 299 h 473"/>
                <a:gd name="T50" fmla="*/ 227 w 349"/>
                <a:gd name="T51" fmla="*/ 37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9" h="473">
                  <a:moveTo>
                    <a:pt x="331" y="428"/>
                  </a:moveTo>
                  <a:cubicBezTo>
                    <a:pt x="300" y="418"/>
                    <a:pt x="300" y="418"/>
                    <a:pt x="300" y="418"/>
                  </a:cubicBezTo>
                  <a:cubicBezTo>
                    <a:pt x="300" y="16"/>
                    <a:pt x="300" y="16"/>
                    <a:pt x="300" y="16"/>
                  </a:cubicBezTo>
                  <a:cubicBezTo>
                    <a:pt x="300" y="6"/>
                    <a:pt x="297" y="0"/>
                    <a:pt x="285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79" y="0"/>
                    <a:pt x="178" y="4"/>
                    <a:pt x="178" y="11"/>
                  </a:cubicBezTo>
                  <a:cubicBezTo>
                    <a:pt x="178" y="19"/>
                    <a:pt x="178" y="19"/>
                    <a:pt x="178" y="19"/>
                  </a:cubicBezTo>
                  <a:cubicBezTo>
                    <a:pt x="178" y="31"/>
                    <a:pt x="182" y="32"/>
                    <a:pt x="196" y="36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158"/>
                    <a:pt x="227" y="158"/>
                    <a:pt x="227" y="158"/>
                  </a:cubicBezTo>
                  <a:cubicBezTo>
                    <a:pt x="216" y="148"/>
                    <a:pt x="191" y="133"/>
                    <a:pt x="153" y="133"/>
                  </a:cubicBezTo>
                  <a:cubicBezTo>
                    <a:pt x="82" y="133"/>
                    <a:pt x="0" y="185"/>
                    <a:pt x="0" y="313"/>
                  </a:cubicBezTo>
                  <a:cubicBezTo>
                    <a:pt x="0" y="425"/>
                    <a:pt x="62" y="473"/>
                    <a:pt x="123" y="473"/>
                  </a:cubicBezTo>
                  <a:cubicBezTo>
                    <a:pt x="162" y="473"/>
                    <a:pt x="195" y="453"/>
                    <a:pt x="227" y="420"/>
                  </a:cubicBezTo>
                  <a:cubicBezTo>
                    <a:pt x="227" y="447"/>
                    <a:pt x="227" y="447"/>
                    <a:pt x="227" y="447"/>
                  </a:cubicBezTo>
                  <a:cubicBezTo>
                    <a:pt x="227" y="457"/>
                    <a:pt x="230" y="463"/>
                    <a:pt x="242" y="463"/>
                  </a:cubicBezTo>
                  <a:cubicBezTo>
                    <a:pt x="340" y="463"/>
                    <a:pt x="340" y="463"/>
                    <a:pt x="340" y="463"/>
                  </a:cubicBezTo>
                  <a:cubicBezTo>
                    <a:pt x="347" y="463"/>
                    <a:pt x="349" y="459"/>
                    <a:pt x="349" y="453"/>
                  </a:cubicBezTo>
                  <a:cubicBezTo>
                    <a:pt x="349" y="444"/>
                    <a:pt x="349" y="444"/>
                    <a:pt x="349" y="444"/>
                  </a:cubicBezTo>
                  <a:cubicBezTo>
                    <a:pt x="349" y="432"/>
                    <a:pt x="345" y="432"/>
                    <a:pt x="331" y="428"/>
                  </a:cubicBezTo>
                  <a:close/>
                  <a:moveTo>
                    <a:pt x="227" y="379"/>
                  </a:moveTo>
                  <a:cubicBezTo>
                    <a:pt x="206" y="401"/>
                    <a:pt x="182" y="418"/>
                    <a:pt x="153" y="418"/>
                  </a:cubicBezTo>
                  <a:cubicBezTo>
                    <a:pt x="100" y="418"/>
                    <a:pt x="78" y="362"/>
                    <a:pt x="78" y="299"/>
                  </a:cubicBezTo>
                  <a:cubicBezTo>
                    <a:pt x="78" y="225"/>
                    <a:pt x="110" y="179"/>
                    <a:pt x="158" y="179"/>
                  </a:cubicBezTo>
                  <a:cubicBezTo>
                    <a:pt x="209" y="179"/>
                    <a:pt x="227" y="229"/>
                    <a:pt x="227" y="299"/>
                  </a:cubicBezTo>
                  <a:lnTo>
                    <a:pt x="227" y="3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1800"/>
            </a:p>
          </p:txBody>
        </p:sp>
        <p:sp>
          <p:nvSpPr>
            <p:cNvPr id="21" name="Freeform 16"/>
            <p:cNvSpPr>
              <a:spLocks noEditPoints="1"/>
            </p:cNvSpPr>
            <p:nvPr userDrawn="1"/>
          </p:nvSpPr>
          <p:spPr bwMode="auto">
            <a:xfrm>
              <a:off x="6816725" y="6348413"/>
              <a:ext cx="204788" cy="217488"/>
            </a:xfrm>
            <a:custGeom>
              <a:avLst/>
              <a:gdLst>
                <a:gd name="T0" fmla="*/ 168 w 322"/>
                <a:gd name="T1" fmla="*/ 0 h 340"/>
                <a:gd name="T2" fmla="*/ 0 w 322"/>
                <a:gd name="T3" fmla="*/ 178 h 340"/>
                <a:gd name="T4" fmla="*/ 154 w 322"/>
                <a:gd name="T5" fmla="*/ 340 h 340"/>
                <a:gd name="T6" fmla="*/ 322 w 322"/>
                <a:gd name="T7" fmla="*/ 162 h 340"/>
                <a:gd name="T8" fmla="*/ 168 w 322"/>
                <a:gd name="T9" fmla="*/ 0 h 340"/>
                <a:gd name="T10" fmla="*/ 162 w 322"/>
                <a:gd name="T11" fmla="*/ 294 h 340"/>
                <a:gd name="T12" fmla="*/ 76 w 322"/>
                <a:gd name="T13" fmla="*/ 170 h 340"/>
                <a:gd name="T14" fmla="*/ 162 w 322"/>
                <a:gd name="T15" fmla="*/ 46 h 340"/>
                <a:gd name="T16" fmla="*/ 248 w 322"/>
                <a:gd name="T17" fmla="*/ 170 h 340"/>
                <a:gd name="T18" fmla="*/ 162 w 322"/>
                <a:gd name="T19" fmla="*/ 29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2" h="340">
                  <a:moveTo>
                    <a:pt x="168" y="0"/>
                  </a:moveTo>
                  <a:cubicBezTo>
                    <a:pt x="56" y="0"/>
                    <a:pt x="0" y="86"/>
                    <a:pt x="0" y="178"/>
                  </a:cubicBezTo>
                  <a:cubicBezTo>
                    <a:pt x="0" y="264"/>
                    <a:pt x="48" y="340"/>
                    <a:pt x="154" y="340"/>
                  </a:cubicBezTo>
                  <a:cubicBezTo>
                    <a:pt x="266" y="340"/>
                    <a:pt x="322" y="254"/>
                    <a:pt x="322" y="162"/>
                  </a:cubicBezTo>
                  <a:cubicBezTo>
                    <a:pt x="322" y="76"/>
                    <a:pt x="273" y="0"/>
                    <a:pt x="168" y="0"/>
                  </a:cubicBezTo>
                  <a:close/>
                  <a:moveTo>
                    <a:pt x="162" y="294"/>
                  </a:moveTo>
                  <a:cubicBezTo>
                    <a:pt x="108" y="294"/>
                    <a:pt x="76" y="241"/>
                    <a:pt x="76" y="170"/>
                  </a:cubicBezTo>
                  <a:cubicBezTo>
                    <a:pt x="76" y="100"/>
                    <a:pt x="107" y="46"/>
                    <a:pt x="162" y="46"/>
                  </a:cubicBezTo>
                  <a:cubicBezTo>
                    <a:pt x="215" y="46"/>
                    <a:pt x="248" y="98"/>
                    <a:pt x="248" y="170"/>
                  </a:cubicBezTo>
                  <a:cubicBezTo>
                    <a:pt x="248" y="240"/>
                    <a:pt x="216" y="294"/>
                    <a:pt x="162" y="2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1800"/>
            </a:p>
          </p:txBody>
        </p:sp>
        <p:sp>
          <p:nvSpPr>
            <p:cNvPr id="22" name="Freeform 17"/>
            <p:cNvSpPr>
              <a:spLocks/>
            </p:cNvSpPr>
            <p:nvPr userDrawn="1"/>
          </p:nvSpPr>
          <p:spPr bwMode="auto">
            <a:xfrm>
              <a:off x="8139113" y="6348413"/>
              <a:ext cx="155575" cy="217488"/>
            </a:xfrm>
            <a:custGeom>
              <a:avLst/>
              <a:gdLst>
                <a:gd name="T0" fmla="*/ 247 w 247"/>
                <a:gd name="T1" fmla="*/ 22 h 340"/>
                <a:gd name="T2" fmla="*/ 238 w 247"/>
                <a:gd name="T3" fmla="*/ 11 h 340"/>
                <a:gd name="T4" fmla="*/ 165 w 247"/>
                <a:gd name="T5" fmla="*/ 0 h 340"/>
                <a:gd name="T6" fmla="*/ 0 w 247"/>
                <a:gd name="T7" fmla="*/ 170 h 340"/>
                <a:gd name="T8" fmla="*/ 165 w 247"/>
                <a:gd name="T9" fmla="*/ 340 h 340"/>
                <a:gd name="T10" fmla="*/ 238 w 247"/>
                <a:gd name="T11" fmla="*/ 329 h 340"/>
                <a:gd name="T12" fmla="*/ 247 w 247"/>
                <a:gd name="T13" fmla="*/ 318 h 340"/>
                <a:gd name="T14" fmla="*/ 247 w 247"/>
                <a:gd name="T15" fmla="*/ 269 h 340"/>
                <a:gd name="T16" fmla="*/ 243 w 247"/>
                <a:gd name="T17" fmla="*/ 262 h 340"/>
                <a:gd name="T18" fmla="*/ 231 w 247"/>
                <a:gd name="T19" fmla="*/ 266 h 340"/>
                <a:gd name="T20" fmla="*/ 169 w 247"/>
                <a:gd name="T21" fmla="*/ 281 h 340"/>
                <a:gd name="T22" fmla="*/ 71 w 247"/>
                <a:gd name="T23" fmla="*/ 170 h 340"/>
                <a:gd name="T24" fmla="*/ 169 w 247"/>
                <a:gd name="T25" fmla="*/ 59 h 340"/>
                <a:gd name="T26" fmla="*/ 231 w 247"/>
                <a:gd name="T27" fmla="*/ 74 h 340"/>
                <a:gd name="T28" fmla="*/ 243 w 247"/>
                <a:gd name="T29" fmla="*/ 78 h 340"/>
                <a:gd name="T30" fmla="*/ 247 w 247"/>
                <a:gd name="T31" fmla="*/ 71 h 340"/>
                <a:gd name="T32" fmla="*/ 247 w 247"/>
                <a:gd name="T33" fmla="*/ 22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7" h="340">
                  <a:moveTo>
                    <a:pt x="247" y="22"/>
                  </a:moveTo>
                  <a:cubicBezTo>
                    <a:pt x="247" y="14"/>
                    <a:pt x="245" y="14"/>
                    <a:pt x="238" y="11"/>
                  </a:cubicBezTo>
                  <a:cubicBezTo>
                    <a:pt x="222" y="5"/>
                    <a:pt x="194" y="0"/>
                    <a:pt x="165" y="0"/>
                  </a:cubicBezTo>
                  <a:cubicBezTo>
                    <a:pt x="34" y="0"/>
                    <a:pt x="0" y="92"/>
                    <a:pt x="0" y="170"/>
                  </a:cubicBezTo>
                  <a:cubicBezTo>
                    <a:pt x="0" y="249"/>
                    <a:pt x="33" y="340"/>
                    <a:pt x="165" y="340"/>
                  </a:cubicBezTo>
                  <a:cubicBezTo>
                    <a:pt x="194" y="340"/>
                    <a:pt x="222" y="335"/>
                    <a:pt x="238" y="329"/>
                  </a:cubicBezTo>
                  <a:cubicBezTo>
                    <a:pt x="245" y="326"/>
                    <a:pt x="247" y="326"/>
                    <a:pt x="247" y="318"/>
                  </a:cubicBezTo>
                  <a:cubicBezTo>
                    <a:pt x="247" y="269"/>
                    <a:pt x="247" y="269"/>
                    <a:pt x="247" y="269"/>
                  </a:cubicBezTo>
                  <a:cubicBezTo>
                    <a:pt x="247" y="264"/>
                    <a:pt x="246" y="262"/>
                    <a:pt x="243" y="262"/>
                  </a:cubicBezTo>
                  <a:cubicBezTo>
                    <a:pt x="241" y="262"/>
                    <a:pt x="237" y="264"/>
                    <a:pt x="231" y="266"/>
                  </a:cubicBezTo>
                  <a:cubicBezTo>
                    <a:pt x="221" y="271"/>
                    <a:pt x="199" y="281"/>
                    <a:pt x="169" y="281"/>
                  </a:cubicBezTo>
                  <a:cubicBezTo>
                    <a:pt x="108" y="281"/>
                    <a:pt x="71" y="244"/>
                    <a:pt x="71" y="170"/>
                  </a:cubicBezTo>
                  <a:cubicBezTo>
                    <a:pt x="71" y="95"/>
                    <a:pt x="108" y="59"/>
                    <a:pt x="169" y="59"/>
                  </a:cubicBezTo>
                  <a:cubicBezTo>
                    <a:pt x="199" y="59"/>
                    <a:pt x="221" y="69"/>
                    <a:pt x="231" y="74"/>
                  </a:cubicBezTo>
                  <a:cubicBezTo>
                    <a:pt x="237" y="76"/>
                    <a:pt x="241" y="78"/>
                    <a:pt x="243" y="78"/>
                  </a:cubicBezTo>
                  <a:cubicBezTo>
                    <a:pt x="246" y="78"/>
                    <a:pt x="247" y="76"/>
                    <a:pt x="247" y="71"/>
                  </a:cubicBezTo>
                  <a:lnTo>
                    <a:pt x="247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1800"/>
            </a:p>
          </p:txBody>
        </p:sp>
        <p:sp>
          <p:nvSpPr>
            <p:cNvPr id="23" name="Freeform 18"/>
            <p:cNvSpPr>
              <a:spLocks/>
            </p:cNvSpPr>
            <p:nvPr userDrawn="1"/>
          </p:nvSpPr>
          <p:spPr bwMode="auto">
            <a:xfrm>
              <a:off x="7542213" y="6354763"/>
              <a:ext cx="200025" cy="211138"/>
            </a:xfrm>
            <a:custGeom>
              <a:avLst/>
              <a:gdLst>
                <a:gd name="T0" fmla="*/ 9 w 317"/>
                <a:gd name="T1" fmla="*/ 0 h 330"/>
                <a:gd name="T2" fmla="*/ 0 w 317"/>
                <a:gd name="T3" fmla="*/ 10 h 330"/>
                <a:gd name="T4" fmla="*/ 0 w 317"/>
                <a:gd name="T5" fmla="*/ 19 h 330"/>
                <a:gd name="T6" fmla="*/ 18 w 317"/>
                <a:gd name="T7" fmla="*/ 35 h 330"/>
                <a:gd name="T8" fmla="*/ 49 w 317"/>
                <a:gd name="T9" fmla="*/ 44 h 330"/>
                <a:gd name="T10" fmla="*/ 49 w 317"/>
                <a:gd name="T11" fmla="*/ 193 h 330"/>
                <a:gd name="T12" fmla="*/ 152 w 317"/>
                <a:gd name="T13" fmla="*/ 330 h 330"/>
                <a:gd name="T14" fmla="*/ 247 w 317"/>
                <a:gd name="T15" fmla="*/ 280 h 330"/>
                <a:gd name="T16" fmla="*/ 249 w 317"/>
                <a:gd name="T17" fmla="*/ 280 h 330"/>
                <a:gd name="T18" fmla="*/ 249 w 317"/>
                <a:gd name="T19" fmla="*/ 312 h 330"/>
                <a:gd name="T20" fmla="*/ 257 w 317"/>
                <a:gd name="T21" fmla="*/ 320 h 330"/>
                <a:gd name="T22" fmla="*/ 309 w 317"/>
                <a:gd name="T23" fmla="*/ 320 h 330"/>
                <a:gd name="T24" fmla="*/ 317 w 317"/>
                <a:gd name="T25" fmla="*/ 312 h 330"/>
                <a:gd name="T26" fmla="*/ 317 w 317"/>
                <a:gd name="T27" fmla="*/ 8 h 330"/>
                <a:gd name="T28" fmla="*/ 309 w 317"/>
                <a:gd name="T29" fmla="*/ 0 h 330"/>
                <a:gd name="T30" fmla="*/ 255 w 317"/>
                <a:gd name="T31" fmla="*/ 0 h 330"/>
                <a:gd name="T32" fmla="*/ 247 w 317"/>
                <a:gd name="T33" fmla="*/ 8 h 330"/>
                <a:gd name="T34" fmla="*/ 247 w 317"/>
                <a:gd name="T35" fmla="*/ 226 h 330"/>
                <a:gd name="T36" fmla="*/ 173 w 317"/>
                <a:gd name="T37" fmla="*/ 268 h 330"/>
                <a:gd name="T38" fmla="*/ 119 w 317"/>
                <a:gd name="T39" fmla="*/ 173 h 330"/>
                <a:gd name="T40" fmla="*/ 119 w 317"/>
                <a:gd name="T41" fmla="*/ 8 h 330"/>
                <a:gd name="T42" fmla="*/ 111 w 317"/>
                <a:gd name="T43" fmla="*/ 0 h 330"/>
                <a:gd name="T44" fmla="*/ 9 w 317"/>
                <a:gd name="T45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7" h="330">
                  <a:moveTo>
                    <a:pt x="9" y="0"/>
                  </a:moveTo>
                  <a:cubicBezTo>
                    <a:pt x="1" y="0"/>
                    <a:pt x="0" y="4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4" y="31"/>
                    <a:pt x="18" y="35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193"/>
                    <a:pt x="49" y="193"/>
                    <a:pt x="49" y="193"/>
                  </a:cubicBezTo>
                  <a:cubicBezTo>
                    <a:pt x="49" y="306"/>
                    <a:pt x="99" y="330"/>
                    <a:pt x="152" y="330"/>
                  </a:cubicBezTo>
                  <a:cubicBezTo>
                    <a:pt x="194" y="330"/>
                    <a:pt x="221" y="314"/>
                    <a:pt x="247" y="280"/>
                  </a:cubicBezTo>
                  <a:cubicBezTo>
                    <a:pt x="249" y="280"/>
                    <a:pt x="249" y="280"/>
                    <a:pt x="249" y="280"/>
                  </a:cubicBezTo>
                  <a:cubicBezTo>
                    <a:pt x="249" y="312"/>
                    <a:pt x="249" y="312"/>
                    <a:pt x="249" y="312"/>
                  </a:cubicBezTo>
                  <a:cubicBezTo>
                    <a:pt x="249" y="318"/>
                    <a:pt x="251" y="320"/>
                    <a:pt x="257" y="320"/>
                  </a:cubicBezTo>
                  <a:cubicBezTo>
                    <a:pt x="309" y="320"/>
                    <a:pt x="309" y="320"/>
                    <a:pt x="309" y="320"/>
                  </a:cubicBezTo>
                  <a:cubicBezTo>
                    <a:pt x="315" y="320"/>
                    <a:pt x="317" y="318"/>
                    <a:pt x="317" y="312"/>
                  </a:cubicBezTo>
                  <a:cubicBezTo>
                    <a:pt x="317" y="8"/>
                    <a:pt x="317" y="8"/>
                    <a:pt x="317" y="8"/>
                  </a:cubicBezTo>
                  <a:cubicBezTo>
                    <a:pt x="317" y="2"/>
                    <a:pt x="315" y="0"/>
                    <a:pt x="309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49" y="0"/>
                    <a:pt x="247" y="2"/>
                    <a:pt x="247" y="8"/>
                  </a:cubicBezTo>
                  <a:cubicBezTo>
                    <a:pt x="247" y="226"/>
                    <a:pt x="247" y="226"/>
                    <a:pt x="247" y="226"/>
                  </a:cubicBezTo>
                  <a:cubicBezTo>
                    <a:pt x="227" y="255"/>
                    <a:pt x="202" y="268"/>
                    <a:pt x="173" y="268"/>
                  </a:cubicBezTo>
                  <a:cubicBezTo>
                    <a:pt x="122" y="268"/>
                    <a:pt x="119" y="231"/>
                    <a:pt x="119" y="173"/>
                  </a:cubicBezTo>
                  <a:cubicBezTo>
                    <a:pt x="119" y="8"/>
                    <a:pt x="119" y="8"/>
                    <a:pt x="119" y="8"/>
                  </a:cubicBezTo>
                  <a:cubicBezTo>
                    <a:pt x="119" y="2"/>
                    <a:pt x="116" y="0"/>
                    <a:pt x="111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1800"/>
            </a:p>
          </p:txBody>
        </p:sp>
        <p:sp>
          <p:nvSpPr>
            <p:cNvPr id="24" name="Freeform 19"/>
            <p:cNvSpPr>
              <a:spLocks/>
            </p:cNvSpPr>
            <p:nvPr userDrawn="1"/>
          </p:nvSpPr>
          <p:spPr bwMode="auto">
            <a:xfrm>
              <a:off x="7799388" y="6348413"/>
              <a:ext cx="295275" cy="211138"/>
            </a:xfrm>
            <a:custGeom>
              <a:avLst/>
              <a:gdLst>
                <a:gd name="T0" fmla="*/ 0 w 467"/>
                <a:gd name="T1" fmla="*/ 322 h 330"/>
                <a:gd name="T2" fmla="*/ 8 w 467"/>
                <a:gd name="T3" fmla="*/ 330 h 330"/>
                <a:gd name="T4" fmla="*/ 62 w 467"/>
                <a:gd name="T5" fmla="*/ 330 h 330"/>
                <a:gd name="T6" fmla="*/ 70 w 467"/>
                <a:gd name="T7" fmla="*/ 322 h 330"/>
                <a:gd name="T8" fmla="*/ 70 w 467"/>
                <a:gd name="T9" fmla="*/ 104 h 330"/>
                <a:gd name="T10" fmla="*/ 145 w 467"/>
                <a:gd name="T11" fmla="*/ 62 h 330"/>
                <a:gd name="T12" fmla="*/ 198 w 467"/>
                <a:gd name="T13" fmla="*/ 157 h 330"/>
                <a:gd name="T14" fmla="*/ 198 w 467"/>
                <a:gd name="T15" fmla="*/ 322 h 330"/>
                <a:gd name="T16" fmla="*/ 206 w 467"/>
                <a:gd name="T17" fmla="*/ 330 h 330"/>
                <a:gd name="T18" fmla="*/ 261 w 467"/>
                <a:gd name="T19" fmla="*/ 330 h 330"/>
                <a:gd name="T20" fmla="*/ 268 w 467"/>
                <a:gd name="T21" fmla="*/ 322 h 330"/>
                <a:gd name="T22" fmla="*/ 268 w 467"/>
                <a:gd name="T23" fmla="*/ 104 h 330"/>
                <a:gd name="T24" fmla="*/ 343 w 467"/>
                <a:gd name="T25" fmla="*/ 62 h 330"/>
                <a:gd name="T26" fmla="*/ 397 w 467"/>
                <a:gd name="T27" fmla="*/ 157 h 330"/>
                <a:gd name="T28" fmla="*/ 397 w 467"/>
                <a:gd name="T29" fmla="*/ 322 h 330"/>
                <a:gd name="T30" fmla="*/ 405 w 467"/>
                <a:gd name="T31" fmla="*/ 330 h 330"/>
                <a:gd name="T32" fmla="*/ 459 w 467"/>
                <a:gd name="T33" fmla="*/ 330 h 330"/>
                <a:gd name="T34" fmla="*/ 467 w 467"/>
                <a:gd name="T35" fmla="*/ 322 h 330"/>
                <a:gd name="T36" fmla="*/ 467 w 467"/>
                <a:gd name="T37" fmla="*/ 137 h 330"/>
                <a:gd name="T38" fmla="*/ 363 w 467"/>
                <a:gd name="T39" fmla="*/ 0 h 330"/>
                <a:gd name="T40" fmla="*/ 253 w 467"/>
                <a:gd name="T41" fmla="*/ 54 h 330"/>
                <a:gd name="T42" fmla="*/ 165 w 467"/>
                <a:gd name="T43" fmla="*/ 0 h 330"/>
                <a:gd name="T44" fmla="*/ 70 w 467"/>
                <a:gd name="T45" fmla="*/ 50 h 330"/>
                <a:gd name="T46" fmla="*/ 68 w 467"/>
                <a:gd name="T47" fmla="*/ 50 h 330"/>
                <a:gd name="T48" fmla="*/ 68 w 467"/>
                <a:gd name="T49" fmla="*/ 18 h 330"/>
                <a:gd name="T50" fmla="*/ 60 w 467"/>
                <a:gd name="T51" fmla="*/ 10 h 330"/>
                <a:gd name="T52" fmla="*/ 8 w 467"/>
                <a:gd name="T53" fmla="*/ 10 h 330"/>
                <a:gd name="T54" fmla="*/ 0 w 467"/>
                <a:gd name="T55" fmla="*/ 18 h 330"/>
                <a:gd name="T56" fmla="*/ 0 w 467"/>
                <a:gd name="T57" fmla="*/ 322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7" h="330">
                  <a:moveTo>
                    <a:pt x="0" y="322"/>
                  </a:moveTo>
                  <a:cubicBezTo>
                    <a:pt x="0" y="328"/>
                    <a:pt x="2" y="330"/>
                    <a:pt x="8" y="330"/>
                  </a:cubicBezTo>
                  <a:cubicBezTo>
                    <a:pt x="62" y="330"/>
                    <a:pt x="62" y="330"/>
                    <a:pt x="62" y="330"/>
                  </a:cubicBezTo>
                  <a:cubicBezTo>
                    <a:pt x="68" y="330"/>
                    <a:pt x="70" y="328"/>
                    <a:pt x="70" y="322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91" y="75"/>
                    <a:pt x="115" y="62"/>
                    <a:pt x="145" y="62"/>
                  </a:cubicBezTo>
                  <a:cubicBezTo>
                    <a:pt x="196" y="62"/>
                    <a:pt x="198" y="99"/>
                    <a:pt x="198" y="157"/>
                  </a:cubicBezTo>
                  <a:cubicBezTo>
                    <a:pt x="198" y="322"/>
                    <a:pt x="198" y="322"/>
                    <a:pt x="198" y="322"/>
                  </a:cubicBezTo>
                  <a:cubicBezTo>
                    <a:pt x="198" y="328"/>
                    <a:pt x="200" y="330"/>
                    <a:pt x="206" y="330"/>
                  </a:cubicBezTo>
                  <a:cubicBezTo>
                    <a:pt x="261" y="330"/>
                    <a:pt x="261" y="330"/>
                    <a:pt x="261" y="330"/>
                  </a:cubicBezTo>
                  <a:cubicBezTo>
                    <a:pt x="267" y="330"/>
                    <a:pt x="268" y="328"/>
                    <a:pt x="268" y="322"/>
                  </a:cubicBezTo>
                  <a:cubicBezTo>
                    <a:pt x="268" y="104"/>
                    <a:pt x="268" y="104"/>
                    <a:pt x="268" y="104"/>
                  </a:cubicBezTo>
                  <a:cubicBezTo>
                    <a:pt x="289" y="75"/>
                    <a:pt x="313" y="62"/>
                    <a:pt x="343" y="62"/>
                  </a:cubicBezTo>
                  <a:cubicBezTo>
                    <a:pt x="394" y="62"/>
                    <a:pt x="397" y="99"/>
                    <a:pt x="397" y="157"/>
                  </a:cubicBezTo>
                  <a:cubicBezTo>
                    <a:pt x="397" y="322"/>
                    <a:pt x="397" y="322"/>
                    <a:pt x="397" y="322"/>
                  </a:cubicBezTo>
                  <a:cubicBezTo>
                    <a:pt x="397" y="328"/>
                    <a:pt x="399" y="330"/>
                    <a:pt x="405" y="330"/>
                  </a:cubicBezTo>
                  <a:cubicBezTo>
                    <a:pt x="459" y="330"/>
                    <a:pt x="459" y="330"/>
                    <a:pt x="459" y="330"/>
                  </a:cubicBezTo>
                  <a:cubicBezTo>
                    <a:pt x="465" y="330"/>
                    <a:pt x="467" y="328"/>
                    <a:pt x="467" y="322"/>
                  </a:cubicBezTo>
                  <a:cubicBezTo>
                    <a:pt x="467" y="137"/>
                    <a:pt x="467" y="137"/>
                    <a:pt x="467" y="137"/>
                  </a:cubicBezTo>
                  <a:cubicBezTo>
                    <a:pt x="467" y="23"/>
                    <a:pt x="417" y="0"/>
                    <a:pt x="363" y="0"/>
                  </a:cubicBezTo>
                  <a:cubicBezTo>
                    <a:pt x="316" y="0"/>
                    <a:pt x="283" y="18"/>
                    <a:pt x="253" y="54"/>
                  </a:cubicBezTo>
                  <a:cubicBezTo>
                    <a:pt x="235" y="12"/>
                    <a:pt x="201" y="0"/>
                    <a:pt x="165" y="0"/>
                  </a:cubicBezTo>
                  <a:cubicBezTo>
                    <a:pt x="124" y="0"/>
                    <a:pt x="97" y="16"/>
                    <a:pt x="70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8" y="12"/>
                    <a:pt x="65" y="10"/>
                    <a:pt x="60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2" y="10"/>
                    <a:pt x="0" y="12"/>
                    <a:pt x="0" y="18"/>
                  </a:cubicBezTo>
                  <a:lnTo>
                    <a:pt x="0" y="3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1800"/>
            </a:p>
          </p:txBody>
        </p:sp>
      </p:grpSp>
    </p:spTree>
    <p:extLst>
      <p:ext uri="{BB962C8B-B14F-4D97-AF65-F5344CB8AC3E}">
        <p14:creationId xmlns:p14="http://schemas.microsoft.com/office/powerpoint/2010/main" val="1830333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sluitende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479307" y="6183340"/>
            <a:ext cx="11017360" cy="499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000" y="5940000"/>
            <a:ext cx="864000" cy="929244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41553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96000" y="1004344"/>
            <a:ext cx="10800000" cy="533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96000" y="1814635"/>
            <a:ext cx="10800000" cy="41253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992000" y="6414409"/>
            <a:ext cx="144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720000" y="6414409"/>
            <a:ext cx="528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96000" y="6414409"/>
            <a:ext cx="108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Rechthoek 6"/>
          <p:cNvSpPr/>
          <p:nvPr/>
        </p:nvSpPr>
        <p:spPr>
          <a:xfrm>
            <a:off x="696000" y="594000"/>
            <a:ext cx="10800000" cy="5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18" name="Rechthoek 17"/>
          <p:cNvSpPr/>
          <p:nvPr/>
        </p:nvSpPr>
        <p:spPr>
          <a:xfrm>
            <a:off x="696000" y="6264000"/>
            <a:ext cx="10800000" cy="1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pic>
        <p:nvPicPr>
          <p:cNvPr id="19" name="Afbeelding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000" y="6415200"/>
            <a:ext cx="1473053" cy="1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012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ts val="4200"/>
        </a:lnSpc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2263" indent="-322263" algn="l" defTabSz="914400" rtl="0" eaLnBrk="1" latinLnBrk="0" hangingPunct="1">
        <a:lnSpc>
          <a:spcPts val="2500"/>
        </a:lnSpc>
        <a:spcBef>
          <a:spcPts val="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47700" indent="-325438" algn="l" defTabSz="914400" rtl="0" eaLnBrk="1" latinLnBrk="0" hangingPunct="1">
        <a:lnSpc>
          <a:spcPts val="2500"/>
        </a:lnSpc>
        <a:spcBef>
          <a:spcPts val="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69963" indent="-323850" algn="l" defTabSz="914400" rtl="0" eaLnBrk="1" latinLnBrk="0" hangingPunct="1">
        <a:lnSpc>
          <a:spcPts val="2500"/>
        </a:lnSpc>
        <a:spcBef>
          <a:spcPts val="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93813" indent="-322263" algn="l" defTabSz="914400" rtl="0" eaLnBrk="1" latinLnBrk="0" hangingPunct="1">
        <a:lnSpc>
          <a:spcPts val="2500"/>
        </a:lnSpc>
        <a:spcBef>
          <a:spcPts val="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19250" indent="-323850" algn="l" defTabSz="914400" rtl="0" eaLnBrk="1" latinLnBrk="0" hangingPunct="1">
        <a:lnSpc>
          <a:spcPts val="2500"/>
        </a:lnSpc>
        <a:spcBef>
          <a:spcPts val="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l-NL" dirty="0"/>
              <a:t>Reünistenvereniging Tandheelkunde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sz="2800" b="1" dirty="0">
                <a:solidFill>
                  <a:schemeClr val="accent1"/>
                </a:solidFill>
              </a:rPr>
              <a:t>Algemene Jaarvergadering 2026</a:t>
            </a:r>
          </a:p>
          <a:p>
            <a:r>
              <a:rPr lang="nl-NL" sz="2800" dirty="0">
                <a:solidFill>
                  <a:schemeClr val="accent1"/>
                </a:solidFill>
              </a:rPr>
              <a:t>5 juni</a:t>
            </a: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FA1DCB4E-B0B6-42EC-835D-DC6AB40A20A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1905000" y="2286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solidFill>
                  <a:srgbClr val="00B0F0"/>
                </a:solidFill>
              </a:rPr>
              <a:t>Agenda:</a:t>
            </a:r>
          </a:p>
          <a:p>
            <a:pPr lvl="0"/>
            <a:r>
              <a:rPr lang="en-US" sz="2400" b="1" dirty="0">
                <a:solidFill>
                  <a:srgbClr val="00B0F0"/>
                </a:solidFill>
              </a:rPr>
              <a:t>Opening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Mededelingen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Notulen ALV  september 2025</a:t>
            </a: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Financieel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jaarverslag</a:t>
            </a:r>
            <a:r>
              <a:rPr lang="en-US" sz="2400" b="1" dirty="0">
                <a:solidFill>
                  <a:srgbClr val="00B0F0"/>
                </a:solidFill>
              </a:rPr>
              <a:t> 2025; </a:t>
            </a:r>
            <a:r>
              <a:rPr lang="en-US" sz="2400" b="1" dirty="0" err="1">
                <a:solidFill>
                  <a:srgbClr val="00B0F0"/>
                </a:solidFill>
              </a:rPr>
              <a:t>begroting</a:t>
            </a:r>
            <a:r>
              <a:rPr lang="en-US" sz="2400" b="1" dirty="0">
                <a:solidFill>
                  <a:srgbClr val="00B0F0"/>
                </a:solidFill>
              </a:rPr>
              <a:t> 202</a:t>
            </a:r>
            <a:r>
              <a:rPr lang="nl-NL" sz="2400" b="1" dirty="0">
                <a:solidFill>
                  <a:srgbClr val="00B0F0"/>
                </a:solidFill>
              </a:rPr>
              <a:t>6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Kascommissie: advies 2025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Commissie Jonge Klare(n)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Donatie Goed Doel / TFV</a:t>
            </a:r>
          </a:p>
          <a:p>
            <a:r>
              <a:rPr lang="nl-NL" sz="2400" b="1" dirty="0">
                <a:solidFill>
                  <a:srgbClr val="00B0F0"/>
                </a:solidFill>
              </a:rPr>
              <a:t>Rondvraag</a:t>
            </a:r>
          </a:p>
          <a:p>
            <a:br>
              <a:rPr lang="nl-NL" sz="3200" b="1" dirty="0">
                <a:solidFill>
                  <a:srgbClr val="00B0F0"/>
                </a:solidFill>
              </a:rPr>
            </a:b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15E4A86D-88AC-424C-9D5C-0296BCE0AE1B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01F00-DC85-08D7-94EC-37DF7DCF0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199DE5FA-63ED-6248-2654-2B67BCF8D725}"/>
              </a:ext>
            </a:extLst>
          </p:cNvPr>
          <p:cNvSpPr txBox="1"/>
          <p:nvPr/>
        </p:nvSpPr>
        <p:spPr>
          <a:xfrm>
            <a:off x="1905000" y="2286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solidFill>
                  <a:srgbClr val="00B0F0"/>
                </a:solidFill>
              </a:rPr>
              <a:t>Agenda:</a:t>
            </a:r>
          </a:p>
          <a:p>
            <a:pPr lvl="0"/>
            <a:r>
              <a:rPr lang="en-US" sz="2400" b="1" dirty="0">
                <a:solidFill>
                  <a:srgbClr val="00B0F0"/>
                </a:solidFill>
              </a:rPr>
              <a:t>Opening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Mededelingen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Notulen ALV  september 2025</a:t>
            </a: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Financieel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jaarverslag</a:t>
            </a:r>
            <a:r>
              <a:rPr lang="en-US" sz="2400" b="1" dirty="0">
                <a:solidFill>
                  <a:srgbClr val="00B0F0"/>
                </a:solidFill>
              </a:rPr>
              <a:t> 2025; </a:t>
            </a:r>
            <a:r>
              <a:rPr lang="en-US" sz="2400" b="1" dirty="0" err="1">
                <a:solidFill>
                  <a:srgbClr val="00B0F0"/>
                </a:solidFill>
              </a:rPr>
              <a:t>begroting</a:t>
            </a:r>
            <a:r>
              <a:rPr lang="en-US" sz="2400" b="1" dirty="0">
                <a:solidFill>
                  <a:srgbClr val="00B0F0"/>
                </a:solidFill>
              </a:rPr>
              <a:t> 202</a:t>
            </a:r>
            <a:r>
              <a:rPr lang="nl-NL" sz="2400" b="1" dirty="0">
                <a:solidFill>
                  <a:srgbClr val="00B0F0"/>
                </a:solidFill>
              </a:rPr>
              <a:t>7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Kascommissie: advies 2025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Commissie Jonge Klare(n)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Donatie Goed Doel / TFV</a:t>
            </a:r>
          </a:p>
          <a:p>
            <a:r>
              <a:rPr lang="nl-NL" sz="2400" b="1" dirty="0">
                <a:solidFill>
                  <a:srgbClr val="00B0F0"/>
                </a:solidFill>
              </a:rPr>
              <a:t>Rondvraag</a:t>
            </a:r>
          </a:p>
          <a:p>
            <a:br>
              <a:rPr lang="nl-NL" sz="3200" b="1" dirty="0">
                <a:solidFill>
                  <a:srgbClr val="00B0F0"/>
                </a:solidFill>
              </a:rPr>
            </a:b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6C6A72F0-838A-BF50-0CE5-AF73F848E633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troomdiagram: Alternatief proces 2">
            <a:extLst>
              <a:ext uri="{FF2B5EF4-FFF2-40B4-BE49-F238E27FC236}">
                <a16:creationId xmlns:a16="http://schemas.microsoft.com/office/drawing/2014/main" id="{01273F53-9787-3FE0-ABFA-9D64DF3B65B0}"/>
              </a:ext>
            </a:extLst>
          </p:cNvPr>
          <p:cNvSpPr/>
          <p:nvPr/>
        </p:nvSpPr>
        <p:spPr>
          <a:xfrm>
            <a:off x="1828801" y="3579223"/>
            <a:ext cx="7245530" cy="2592977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>
                <a:solidFill>
                  <a:srgbClr val="002060"/>
                </a:solidFill>
              </a:rPr>
              <a:t>Jaap </a:t>
            </a:r>
            <a:r>
              <a:rPr lang="nl-NL" sz="2000" b="1" dirty="0" err="1">
                <a:solidFill>
                  <a:srgbClr val="002060"/>
                </a:solidFill>
              </a:rPr>
              <a:t>Maltha</a:t>
            </a:r>
            <a:r>
              <a:rPr lang="nl-NL" sz="2000" b="1" dirty="0">
                <a:solidFill>
                  <a:srgbClr val="002060"/>
                </a:solidFill>
              </a:rPr>
              <a:t> overleden ( 24-1-2026) op 82 jarige leeftijd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C442DF2-9A96-CD48-2C4C-F1793ADF196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4208" y="3962400"/>
            <a:ext cx="1047635" cy="156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957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06329-A31B-9A56-5AC0-796C9A581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3D0F3FA4-27D4-436F-A617-9ED5984F33A1}"/>
              </a:ext>
            </a:extLst>
          </p:cNvPr>
          <p:cNvSpPr txBox="1"/>
          <p:nvPr/>
        </p:nvSpPr>
        <p:spPr>
          <a:xfrm>
            <a:off x="1905000" y="2286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solidFill>
                  <a:srgbClr val="00B0F0"/>
                </a:solidFill>
              </a:rPr>
              <a:t>Agenda:</a:t>
            </a:r>
          </a:p>
          <a:p>
            <a:pPr lvl="0"/>
            <a:r>
              <a:rPr lang="en-US" sz="2400" b="1" dirty="0">
                <a:solidFill>
                  <a:srgbClr val="00B0F0"/>
                </a:solidFill>
              </a:rPr>
              <a:t>Opening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Mededelingen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Notulen ALV  september 2025</a:t>
            </a: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Financieel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jaarverslag</a:t>
            </a:r>
            <a:r>
              <a:rPr lang="en-US" sz="2400" b="1" dirty="0">
                <a:solidFill>
                  <a:srgbClr val="00B0F0"/>
                </a:solidFill>
              </a:rPr>
              <a:t> 2025; </a:t>
            </a:r>
            <a:r>
              <a:rPr lang="en-US" sz="2400" b="1" dirty="0" err="1">
                <a:solidFill>
                  <a:srgbClr val="00B0F0"/>
                </a:solidFill>
              </a:rPr>
              <a:t>begroting</a:t>
            </a:r>
            <a:r>
              <a:rPr lang="en-US" sz="2400" b="1" dirty="0">
                <a:solidFill>
                  <a:srgbClr val="00B0F0"/>
                </a:solidFill>
              </a:rPr>
              <a:t> 202</a:t>
            </a:r>
            <a:r>
              <a:rPr lang="nl-NL" sz="2400" b="1" dirty="0">
                <a:solidFill>
                  <a:srgbClr val="00B0F0"/>
                </a:solidFill>
              </a:rPr>
              <a:t>7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Kascommissie: advies 2025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Commissie Jonge Klare(n)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Donatie Goed Doel / TFV</a:t>
            </a:r>
          </a:p>
          <a:p>
            <a:r>
              <a:rPr lang="nl-NL" sz="2400" b="1" dirty="0">
                <a:solidFill>
                  <a:srgbClr val="00B0F0"/>
                </a:solidFill>
              </a:rPr>
              <a:t>Rondvraag</a:t>
            </a:r>
          </a:p>
          <a:p>
            <a:br>
              <a:rPr lang="nl-NL" sz="3200" b="1" dirty="0">
                <a:solidFill>
                  <a:srgbClr val="00B0F0"/>
                </a:solidFill>
              </a:rPr>
            </a:b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1D160D55-1A2B-CBD3-716D-8F90E4D233C9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troomdiagram: Alternatief proces 2">
            <a:extLst>
              <a:ext uri="{FF2B5EF4-FFF2-40B4-BE49-F238E27FC236}">
                <a16:creationId xmlns:a16="http://schemas.microsoft.com/office/drawing/2014/main" id="{7A58B089-F478-39C7-B90F-C2C5457110BE}"/>
              </a:ext>
            </a:extLst>
          </p:cNvPr>
          <p:cNvSpPr/>
          <p:nvPr/>
        </p:nvSpPr>
        <p:spPr>
          <a:xfrm>
            <a:off x="1828801" y="3579223"/>
            <a:ext cx="7245530" cy="2592977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/>
              <a:t>THK weer TOP-opleiding (keuzegids)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Loting en resultaten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Kunsttentoonstelling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Wall of Fame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Uw voorzitter benoemd tot </a:t>
            </a:r>
            <a:r>
              <a:rPr lang="nl-NL" sz="20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bijz</a:t>
            </a:r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HL aan ACTA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Marion, Adrie en Roland met pensioen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Adrie: afscheid als bestuurslid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Kijk vaker op de website!</a:t>
            </a:r>
          </a:p>
          <a:p>
            <a:pPr algn="ctr"/>
            <a:endParaRPr lang="nl-NL" sz="2000" b="1" dirty="0"/>
          </a:p>
        </p:txBody>
      </p:sp>
      <p:pic>
        <p:nvPicPr>
          <p:cNvPr id="9" name="Afbeelding 8" descr="Afbeelding met tekst, Lettertype, logo, ontwerp&#10;&#10;Door AI gegenereerde inhoud is mogelijk onjuist.">
            <a:extLst>
              <a:ext uri="{FF2B5EF4-FFF2-40B4-BE49-F238E27FC236}">
                <a16:creationId xmlns:a16="http://schemas.microsoft.com/office/drawing/2014/main" id="{F53C2BDF-0975-CFD6-9DFC-8C42B03F60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5338" y="1838512"/>
            <a:ext cx="2185924" cy="248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460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472EE-F28C-DAD6-2744-7BB0D818E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762CF35B-04CF-5325-12B4-DE78ED3A8AD5}"/>
              </a:ext>
            </a:extLst>
          </p:cNvPr>
          <p:cNvSpPr txBox="1"/>
          <p:nvPr/>
        </p:nvSpPr>
        <p:spPr>
          <a:xfrm>
            <a:off x="1905000" y="2286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solidFill>
                  <a:srgbClr val="00B0F0"/>
                </a:solidFill>
              </a:rPr>
              <a:t>Agenda:</a:t>
            </a:r>
          </a:p>
          <a:p>
            <a:pPr lvl="0"/>
            <a:r>
              <a:rPr lang="en-US" sz="2400" b="1" dirty="0">
                <a:solidFill>
                  <a:srgbClr val="00B0F0"/>
                </a:solidFill>
              </a:rPr>
              <a:t>Opening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Mededelingen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Notulen ALV  september 2025</a:t>
            </a: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Financieel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jaarverslag</a:t>
            </a:r>
            <a:r>
              <a:rPr lang="en-US" sz="2400" b="1" dirty="0">
                <a:solidFill>
                  <a:srgbClr val="00B0F0"/>
                </a:solidFill>
              </a:rPr>
              <a:t> 2025; </a:t>
            </a:r>
            <a:r>
              <a:rPr lang="en-US" sz="2400" b="1" dirty="0" err="1">
                <a:solidFill>
                  <a:srgbClr val="00B0F0"/>
                </a:solidFill>
              </a:rPr>
              <a:t>begroting</a:t>
            </a:r>
            <a:r>
              <a:rPr lang="en-US" sz="2400" b="1" dirty="0">
                <a:solidFill>
                  <a:srgbClr val="00B0F0"/>
                </a:solidFill>
              </a:rPr>
              <a:t> 202</a:t>
            </a:r>
            <a:r>
              <a:rPr lang="nl-NL" sz="2400" b="1" dirty="0">
                <a:solidFill>
                  <a:srgbClr val="00B0F0"/>
                </a:solidFill>
              </a:rPr>
              <a:t>7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Kascommissie: advies 2025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Commissie Jonge Klare(n)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Donatie Goed Doel / TFV</a:t>
            </a:r>
          </a:p>
          <a:p>
            <a:r>
              <a:rPr lang="nl-NL" sz="2400" b="1" dirty="0">
                <a:solidFill>
                  <a:srgbClr val="00B0F0"/>
                </a:solidFill>
              </a:rPr>
              <a:t>Rondvraag</a:t>
            </a:r>
          </a:p>
          <a:p>
            <a:br>
              <a:rPr lang="nl-NL" sz="3200" b="1" dirty="0">
                <a:solidFill>
                  <a:srgbClr val="00B0F0"/>
                </a:solidFill>
              </a:rPr>
            </a:b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B422DF46-9869-8C89-627E-71A344DA929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troomdiagram: Alternatief proces 2">
            <a:extLst>
              <a:ext uri="{FF2B5EF4-FFF2-40B4-BE49-F238E27FC236}">
                <a16:creationId xmlns:a16="http://schemas.microsoft.com/office/drawing/2014/main" id="{17BF92BF-6E50-8353-1E35-4E918EA95143}"/>
              </a:ext>
            </a:extLst>
          </p:cNvPr>
          <p:cNvSpPr/>
          <p:nvPr/>
        </p:nvSpPr>
        <p:spPr>
          <a:xfrm>
            <a:off x="1828801" y="3579223"/>
            <a:ext cx="7245530" cy="2592977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THK weer TOP-opleiding (keuzegids)</a:t>
            </a:r>
          </a:p>
          <a:p>
            <a:pPr algn="ctr"/>
            <a:r>
              <a:rPr lang="nl-NL" sz="2000" b="1" dirty="0">
                <a:solidFill>
                  <a:schemeClr val="bg1"/>
                </a:solidFill>
              </a:rPr>
              <a:t>Loting en resultaten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Kunsttentoonstelling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Wall of Fame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Uw voorzitter benoemd tot </a:t>
            </a:r>
            <a:r>
              <a:rPr lang="nl-NL" sz="20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bijz</a:t>
            </a:r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HL aan ACTA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Marjon, Adrie en Roland met pensioen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Adrie: afscheid als bestuurslid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Kijk vaker op de website!</a:t>
            </a:r>
          </a:p>
          <a:p>
            <a:pPr algn="ctr"/>
            <a:endParaRPr lang="nl-NL" sz="2000" b="1" dirty="0"/>
          </a:p>
        </p:txBody>
      </p:sp>
    </p:spTree>
    <p:extLst>
      <p:ext uri="{BB962C8B-B14F-4D97-AF65-F5344CB8AC3E}">
        <p14:creationId xmlns:p14="http://schemas.microsoft.com/office/powerpoint/2010/main" val="244891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84CF6-D455-BBB2-B212-78C8E40A5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0F86D182-9B61-F29C-646C-4EAECAB18480}"/>
              </a:ext>
            </a:extLst>
          </p:cNvPr>
          <p:cNvSpPr txBox="1"/>
          <p:nvPr/>
        </p:nvSpPr>
        <p:spPr>
          <a:xfrm>
            <a:off x="1905000" y="2286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solidFill>
                  <a:srgbClr val="00B0F0"/>
                </a:solidFill>
              </a:rPr>
              <a:t>Agenda:</a:t>
            </a:r>
          </a:p>
          <a:p>
            <a:pPr lvl="0"/>
            <a:r>
              <a:rPr lang="en-US" sz="2400" b="1" dirty="0">
                <a:solidFill>
                  <a:srgbClr val="00B0F0"/>
                </a:solidFill>
              </a:rPr>
              <a:t>Opening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Mededelingen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Notulen ALV  september 2025</a:t>
            </a: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Financieel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jaarverslag</a:t>
            </a:r>
            <a:r>
              <a:rPr lang="en-US" sz="2400" b="1" dirty="0">
                <a:solidFill>
                  <a:srgbClr val="00B0F0"/>
                </a:solidFill>
              </a:rPr>
              <a:t> 2025; </a:t>
            </a:r>
            <a:r>
              <a:rPr lang="en-US" sz="2400" b="1" dirty="0" err="1">
                <a:solidFill>
                  <a:srgbClr val="00B0F0"/>
                </a:solidFill>
              </a:rPr>
              <a:t>begroting</a:t>
            </a:r>
            <a:r>
              <a:rPr lang="en-US" sz="2400" b="1" dirty="0">
                <a:solidFill>
                  <a:srgbClr val="00B0F0"/>
                </a:solidFill>
              </a:rPr>
              <a:t> 202</a:t>
            </a:r>
            <a:r>
              <a:rPr lang="nl-NL" sz="2400" b="1" dirty="0">
                <a:solidFill>
                  <a:srgbClr val="00B0F0"/>
                </a:solidFill>
              </a:rPr>
              <a:t>7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Kascommissie: advies 2025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Commissie Jonge Klare(n)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Donatie Goed Doel / TFV</a:t>
            </a:r>
          </a:p>
          <a:p>
            <a:r>
              <a:rPr lang="nl-NL" sz="2400" b="1" dirty="0">
                <a:solidFill>
                  <a:srgbClr val="00B0F0"/>
                </a:solidFill>
              </a:rPr>
              <a:t>Rondvraag</a:t>
            </a:r>
          </a:p>
          <a:p>
            <a:br>
              <a:rPr lang="nl-NL" sz="3200" b="1" dirty="0">
                <a:solidFill>
                  <a:srgbClr val="00B0F0"/>
                </a:solidFill>
              </a:rPr>
            </a:b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6DD5D505-9721-04F6-0D41-F2F7F59E0933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troomdiagram: Alternatief proces 2">
            <a:extLst>
              <a:ext uri="{FF2B5EF4-FFF2-40B4-BE49-F238E27FC236}">
                <a16:creationId xmlns:a16="http://schemas.microsoft.com/office/drawing/2014/main" id="{E991CE2C-5573-7612-1885-3E764EA4FCA6}"/>
              </a:ext>
            </a:extLst>
          </p:cNvPr>
          <p:cNvSpPr/>
          <p:nvPr/>
        </p:nvSpPr>
        <p:spPr>
          <a:xfrm>
            <a:off x="1828801" y="3579223"/>
            <a:ext cx="7245530" cy="2592977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THK weer TOP-opleiding (keuzegids)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Loting en resultaten</a:t>
            </a:r>
          </a:p>
          <a:p>
            <a:pPr algn="ctr"/>
            <a:r>
              <a:rPr lang="nl-NL" sz="2000" b="1" dirty="0">
                <a:solidFill>
                  <a:schemeClr val="bg1"/>
                </a:solidFill>
              </a:rPr>
              <a:t>Kunsttentoonstelling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Wall of Fame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Uw voorzitter benoemd tot </a:t>
            </a:r>
            <a:r>
              <a:rPr lang="nl-NL" sz="20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bijz</a:t>
            </a:r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HL aan ACTA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Marion, Adrie en Roland met pensioen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Adrie: afscheid als bestuurslid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Kijk vaker op de website!</a:t>
            </a:r>
          </a:p>
          <a:p>
            <a:pPr algn="ctr"/>
            <a:endParaRPr lang="nl-NL" sz="2000" b="1" dirty="0"/>
          </a:p>
        </p:txBody>
      </p:sp>
    </p:spTree>
    <p:extLst>
      <p:ext uri="{BB962C8B-B14F-4D97-AF65-F5344CB8AC3E}">
        <p14:creationId xmlns:p14="http://schemas.microsoft.com/office/powerpoint/2010/main" val="2593926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40449A-8727-B3E8-9B4E-80620EC540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4CD97AC-0893-5D18-C0C3-EE81C3C956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 descr="Afbeelding met tekst, poster, grafische vormgeving, boek&#10;&#10;Door AI gegenereerde inhoud is mogelijk onjuist.">
            <a:extLst>
              <a:ext uri="{FF2B5EF4-FFF2-40B4-BE49-F238E27FC236}">
                <a16:creationId xmlns:a16="http://schemas.microsoft.com/office/drawing/2014/main" id="{D0637E1F-98EC-D8EB-CECB-2114041DAC6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1650" y="1292429"/>
            <a:ext cx="5867400" cy="4400550"/>
          </a:xfrm>
          <a:prstGeom prst="rect">
            <a:avLst/>
          </a:prstGeom>
        </p:spPr>
      </p:pic>
      <p:pic>
        <p:nvPicPr>
          <p:cNvPr id="7" name="Afbeelding 6" descr="Afbeelding met verven, kunst, muur, overdekt&#10;&#10;Door AI gegenereerde inhoud is mogelijk onjuist.">
            <a:extLst>
              <a:ext uri="{FF2B5EF4-FFF2-40B4-BE49-F238E27FC236}">
                <a16:creationId xmlns:a16="http://schemas.microsoft.com/office/drawing/2014/main" id="{4D3D9A55-C594-FB8C-1C39-B791592EF80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1400" y="1784351"/>
            <a:ext cx="2724150" cy="363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594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802F4-FA21-0B04-791D-CBEA87B6E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D03060E6-20EA-BDEB-E305-3BE8FCBBFB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 descr="Afbeelding met tekst, poster, grafische vormgeving, boek&#10;&#10;Door AI gegenereerde inhoud is mogelijk onjuist.">
            <a:extLst>
              <a:ext uri="{FF2B5EF4-FFF2-40B4-BE49-F238E27FC236}">
                <a16:creationId xmlns:a16="http://schemas.microsoft.com/office/drawing/2014/main" id="{6B54DB23-7F17-0BF7-9704-9C965131D1A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1650" y="1292429"/>
            <a:ext cx="5867400" cy="4400550"/>
          </a:xfrm>
          <a:prstGeom prst="rect">
            <a:avLst/>
          </a:prstGeom>
        </p:spPr>
      </p:pic>
      <p:pic>
        <p:nvPicPr>
          <p:cNvPr id="7" name="Afbeelding 6" descr="Afbeelding met verven, kunst, muur, overdekt&#10;&#10;Door AI gegenereerde inhoud is mogelijk onjuist.">
            <a:extLst>
              <a:ext uri="{FF2B5EF4-FFF2-40B4-BE49-F238E27FC236}">
                <a16:creationId xmlns:a16="http://schemas.microsoft.com/office/drawing/2014/main" id="{E39A3EBF-AED8-A034-EF53-6F3DA4E2113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1400" y="1784351"/>
            <a:ext cx="2724150" cy="3632200"/>
          </a:xfrm>
          <a:prstGeom prst="rect">
            <a:avLst/>
          </a:prstGeom>
        </p:spPr>
      </p:pic>
      <p:pic>
        <p:nvPicPr>
          <p:cNvPr id="9" name="Afbeelding 8" descr="Afbeelding met tekst, stilstaand, Papierprodcut, papier&#10;&#10;Door AI gegenereerde inhoud is mogelijk onjuist.">
            <a:extLst>
              <a:ext uri="{FF2B5EF4-FFF2-40B4-BE49-F238E27FC236}">
                <a16:creationId xmlns:a16="http://schemas.microsoft.com/office/drawing/2014/main" id="{FD976ED7-0DAB-3356-2ABE-58D2CCAD0DC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3429000"/>
            <a:ext cx="3648074" cy="251460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Gedachtewolkje: wolk 3">
            <a:extLst>
              <a:ext uri="{FF2B5EF4-FFF2-40B4-BE49-F238E27FC236}">
                <a16:creationId xmlns:a16="http://schemas.microsoft.com/office/drawing/2014/main" id="{DA547111-EFAF-2D36-5EFA-C78A93443346}"/>
              </a:ext>
            </a:extLst>
          </p:cNvPr>
          <p:cNvSpPr/>
          <p:nvPr/>
        </p:nvSpPr>
        <p:spPr>
          <a:xfrm>
            <a:off x="7134505" y="2204212"/>
            <a:ext cx="2567828" cy="1151002"/>
          </a:xfrm>
          <a:prstGeom prst="cloudCallout">
            <a:avLst>
              <a:gd name="adj1" fmla="val -28863"/>
              <a:gd name="adj2" fmla="val 110010"/>
            </a:avLst>
          </a:prstGeom>
          <a:solidFill>
            <a:schemeClr val="accent2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BOEK !</a:t>
            </a:r>
          </a:p>
        </p:txBody>
      </p:sp>
    </p:spTree>
    <p:extLst>
      <p:ext uri="{BB962C8B-B14F-4D97-AF65-F5344CB8AC3E}">
        <p14:creationId xmlns:p14="http://schemas.microsoft.com/office/powerpoint/2010/main" val="311768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386DB-421A-DDA4-4720-D783B2598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5E98698F-D1B6-7679-F8DC-19BAA5FE203B}"/>
              </a:ext>
            </a:extLst>
          </p:cNvPr>
          <p:cNvSpPr txBox="1"/>
          <p:nvPr/>
        </p:nvSpPr>
        <p:spPr>
          <a:xfrm>
            <a:off x="1905000" y="2286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solidFill>
                  <a:srgbClr val="00B0F0"/>
                </a:solidFill>
              </a:rPr>
              <a:t>Agenda:</a:t>
            </a:r>
          </a:p>
          <a:p>
            <a:pPr lvl="0"/>
            <a:r>
              <a:rPr lang="en-US" sz="2400" b="1" dirty="0">
                <a:solidFill>
                  <a:srgbClr val="00B0F0"/>
                </a:solidFill>
              </a:rPr>
              <a:t>Opening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Mededelingen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Notulen ALV  september 2025</a:t>
            </a: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Financieel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jaarverslag</a:t>
            </a:r>
            <a:r>
              <a:rPr lang="en-US" sz="2400" b="1" dirty="0">
                <a:solidFill>
                  <a:srgbClr val="00B0F0"/>
                </a:solidFill>
              </a:rPr>
              <a:t> 2025; </a:t>
            </a:r>
            <a:r>
              <a:rPr lang="en-US" sz="2400" b="1" dirty="0" err="1">
                <a:solidFill>
                  <a:srgbClr val="00B0F0"/>
                </a:solidFill>
              </a:rPr>
              <a:t>begroting</a:t>
            </a:r>
            <a:r>
              <a:rPr lang="en-US" sz="2400" b="1" dirty="0">
                <a:solidFill>
                  <a:srgbClr val="00B0F0"/>
                </a:solidFill>
              </a:rPr>
              <a:t> 202</a:t>
            </a:r>
            <a:r>
              <a:rPr lang="nl-NL" sz="2400" b="1" dirty="0">
                <a:solidFill>
                  <a:srgbClr val="00B0F0"/>
                </a:solidFill>
              </a:rPr>
              <a:t>7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Kascommissie: advies 2025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Commissie Jonge Klare(n)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Donatie Goed Doel / TFV</a:t>
            </a:r>
          </a:p>
          <a:p>
            <a:r>
              <a:rPr lang="nl-NL" sz="2400" b="1" dirty="0">
                <a:solidFill>
                  <a:srgbClr val="00B0F0"/>
                </a:solidFill>
              </a:rPr>
              <a:t>Rondvraag</a:t>
            </a:r>
          </a:p>
          <a:p>
            <a:br>
              <a:rPr lang="nl-NL" sz="3200" b="1" dirty="0">
                <a:solidFill>
                  <a:srgbClr val="00B0F0"/>
                </a:solidFill>
              </a:rPr>
            </a:b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4E47B290-6859-71FE-DC75-266497162003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troomdiagram: Alternatief proces 2">
            <a:extLst>
              <a:ext uri="{FF2B5EF4-FFF2-40B4-BE49-F238E27FC236}">
                <a16:creationId xmlns:a16="http://schemas.microsoft.com/office/drawing/2014/main" id="{B07FC128-125D-2945-998F-7E64AAAB3591}"/>
              </a:ext>
            </a:extLst>
          </p:cNvPr>
          <p:cNvSpPr/>
          <p:nvPr/>
        </p:nvSpPr>
        <p:spPr>
          <a:xfrm>
            <a:off x="1828801" y="3579223"/>
            <a:ext cx="7245530" cy="2592977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THK weer TOP-opleiding (keuzegids)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Loting en resultaten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Kunsttentoonstelling</a:t>
            </a:r>
          </a:p>
          <a:p>
            <a:pPr algn="ctr"/>
            <a:r>
              <a:rPr lang="nl-NL" sz="2000" b="1" dirty="0">
                <a:solidFill>
                  <a:schemeClr val="bg1"/>
                </a:solidFill>
              </a:rPr>
              <a:t>Wall of Fame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Uw voorzitter benoemd tot </a:t>
            </a:r>
            <a:r>
              <a:rPr lang="nl-NL" sz="20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bijz</a:t>
            </a:r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HL aan ACTA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Marion, Adrie en Roland met pensioen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Adrie: afscheid als bestuurslid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Kijk vaker op de website!</a:t>
            </a:r>
          </a:p>
          <a:p>
            <a:pPr algn="ctr"/>
            <a:endParaRPr lang="nl-NL" sz="2000" b="1" dirty="0"/>
          </a:p>
        </p:txBody>
      </p:sp>
    </p:spTree>
    <p:extLst>
      <p:ext uri="{BB962C8B-B14F-4D97-AF65-F5344CB8AC3E}">
        <p14:creationId xmlns:p14="http://schemas.microsoft.com/office/powerpoint/2010/main" val="814462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1981200" y="2275345"/>
            <a:ext cx="8229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>
                <a:solidFill>
                  <a:srgbClr val="00B0F0"/>
                </a:solidFill>
              </a:rPr>
              <a:t>Agenda:</a:t>
            </a:r>
          </a:p>
          <a:p>
            <a:pPr lvl="0"/>
            <a:r>
              <a:rPr lang="en-US" sz="2400" b="1">
                <a:solidFill>
                  <a:srgbClr val="00B0F0"/>
                </a:solidFill>
              </a:rPr>
              <a:t>Opening </a:t>
            </a:r>
            <a:endParaRPr lang="nl-NL" sz="2400" b="1">
              <a:solidFill>
                <a:srgbClr val="00B0F0"/>
              </a:solidFill>
            </a:endParaRPr>
          </a:p>
          <a:p>
            <a:pPr lvl="0"/>
            <a:r>
              <a:rPr lang="en-US" sz="2400" b="1">
                <a:solidFill>
                  <a:srgbClr val="00B0F0"/>
                </a:solidFill>
              </a:rPr>
              <a:t>Mededelingen </a:t>
            </a:r>
            <a:endParaRPr lang="nl-NL" sz="2400" b="1">
              <a:solidFill>
                <a:srgbClr val="00B0F0"/>
              </a:solidFill>
            </a:endParaRPr>
          </a:p>
          <a:p>
            <a:pPr lvl="0"/>
            <a:r>
              <a:rPr lang="nl-NL" sz="2400" b="1">
                <a:solidFill>
                  <a:srgbClr val="00B0F0"/>
                </a:solidFill>
              </a:rPr>
              <a:t>Notulen ALV  2 juni 2023</a:t>
            </a:r>
          </a:p>
          <a:p>
            <a:pPr lvl="0"/>
            <a:r>
              <a:rPr lang="en-US" sz="2400" b="1">
                <a:solidFill>
                  <a:srgbClr val="00B0F0"/>
                </a:solidFill>
              </a:rPr>
              <a:t>Financieel jaarverslag 2023; begroting 2024</a:t>
            </a:r>
            <a:endParaRPr lang="nl-NL" sz="2400" b="1">
              <a:solidFill>
                <a:srgbClr val="00B0F0"/>
              </a:solidFill>
            </a:endParaRPr>
          </a:p>
          <a:p>
            <a:pPr lvl="0"/>
            <a:r>
              <a:rPr lang="nl-NL" sz="2400" b="1">
                <a:solidFill>
                  <a:srgbClr val="00B0F0"/>
                </a:solidFill>
              </a:rPr>
              <a:t>Kascommissie: advies 2023</a:t>
            </a:r>
          </a:p>
          <a:p>
            <a:pPr lvl="0"/>
            <a:r>
              <a:rPr lang="nl-NL" sz="2400" b="1">
                <a:solidFill>
                  <a:srgbClr val="00B0F0"/>
                </a:solidFill>
              </a:rPr>
              <a:t>Commissie Jonge Klare(n)</a:t>
            </a:r>
          </a:p>
          <a:p>
            <a:pPr lvl="0"/>
            <a:r>
              <a:rPr lang="nl-NL" sz="2400" b="1">
                <a:solidFill>
                  <a:srgbClr val="00B0F0"/>
                </a:solidFill>
              </a:rPr>
              <a:t>Donatie Goed Doel / TFV</a:t>
            </a:r>
          </a:p>
          <a:p>
            <a:r>
              <a:rPr lang="nl-NL" sz="2400" b="1">
                <a:solidFill>
                  <a:srgbClr val="00B0F0"/>
                </a:solidFill>
              </a:rPr>
              <a:t>Rondvraag</a:t>
            </a:r>
            <a:br>
              <a:rPr lang="nl-NL" sz="3200" b="1">
                <a:solidFill>
                  <a:srgbClr val="00B0F0"/>
                </a:solidFill>
              </a:rPr>
            </a:b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15E4A86D-88AC-424C-9D5C-0296BCE0AE1B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troomdiagram: Alternatief proces 1">
            <a:extLst>
              <a:ext uri="{FF2B5EF4-FFF2-40B4-BE49-F238E27FC236}">
                <a16:creationId xmlns:a16="http://schemas.microsoft.com/office/drawing/2014/main" id="{316DB578-3EDD-1CA9-BA5F-9A63EEE1B841}"/>
              </a:ext>
            </a:extLst>
          </p:cNvPr>
          <p:cNvSpPr/>
          <p:nvPr/>
        </p:nvSpPr>
        <p:spPr>
          <a:xfrm>
            <a:off x="1828801" y="3579223"/>
            <a:ext cx="7245530" cy="2592977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THK weer TOP-opleiding (keuzegids)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Overleden: Bob Overdijk (</a:t>
            </a:r>
            <a:r>
              <a:rPr lang="nl-NL" sz="20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febr</a:t>
            </a:r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2025)</a:t>
            </a:r>
          </a:p>
          <a:p>
            <a:pPr algn="ctr"/>
            <a:r>
              <a:rPr lang="nl-NL" sz="2000" b="1" dirty="0">
                <a:solidFill>
                  <a:schemeClr val="bg1"/>
                </a:solidFill>
              </a:rPr>
              <a:t>Wall of Fame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Nieuw afdelingshoofd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Prof. Stephan </a:t>
            </a:r>
            <a:r>
              <a:rPr lang="nl-NL" sz="20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Möhlhenrich</a:t>
            </a:r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(</a:t>
            </a:r>
            <a:r>
              <a:rPr lang="nl-NL" sz="20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ortho</a:t>
            </a:r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, 1 sept)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Leerstoel ‘Mond en maatschappij’ binnenkort opengesteld 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Kijken terug op prachtig Lustrum 13 september 2024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Kijk vaker op de website!</a:t>
            </a:r>
          </a:p>
          <a:p>
            <a:pPr algn="ctr"/>
            <a:endParaRPr lang="nl-NL" sz="2000" b="1" dirty="0"/>
          </a:p>
        </p:txBody>
      </p:sp>
      <p:pic>
        <p:nvPicPr>
          <p:cNvPr id="5" name="Afbeelding 4" descr="Afbeelding met galerie, kamer, fotolijst, verven&#10;&#10;Door AI gegenereerde inhoud is mogelijk onjuist.">
            <a:extLst>
              <a:ext uri="{FF2B5EF4-FFF2-40B4-BE49-F238E27FC236}">
                <a16:creationId xmlns:a16="http://schemas.microsoft.com/office/drawing/2014/main" id="{2936B362-566E-FE95-01F6-D31D2EB1E8B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2576" y="550782"/>
            <a:ext cx="7724342" cy="5791200"/>
          </a:xfrm>
          <a:prstGeom prst="rect">
            <a:avLst/>
          </a:prstGeom>
        </p:spPr>
      </p:pic>
      <p:pic>
        <p:nvPicPr>
          <p:cNvPr id="8" name="Afbeelding 7" descr="Afbeelding met patroon, plein, pixel, ontwerp&#10;&#10;Door AI gegenereerde inhoud is mogelijk onjuist.">
            <a:extLst>
              <a:ext uri="{FF2B5EF4-FFF2-40B4-BE49-F238E27FC236}">
                <a16:creationId xmlns:a16="http://schemas.microsoft.com/office/drawing/2014/main" id="{72019E73-1971-F143-7445-E7E32AF3015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1800" y="3872181"/>
            <a:ext cx="838200" cy="838200"/>
          </a:xfrm>
          <a:prstGeom prst="rect">
            <a:avLst/>
          </a:prstGeom>
        </p:spPr>
      </p:pic>
      <p:sp>
        <p:nvSpPr>
          <p:cNvPr id="3" name="Gedachtewolkje: wolk 2">
            <a:extLst>
              <a:ext uri="{FF2B5EF4-FFF2-40B4-BE49-F238E27FC236}">
                <a16:creationId xmlns:a16="http://schemas.microsoft.com/office/drawing/2014/main" id="{0A22DCDB-EAAC-7DE9-5AD2-C4F99446B68B}"/>
              </a:ext>
            </a:extLst>
          </p:cNvPr>
          <p:cNvSpPr/>
          <p:nvPr/>
        </p:nvSpPr>
        <p:spPr>
          <a:xfrm>
            <a:off x="9563468" y="1981200"/>
            <a:ext cx="2567828" cy="1151002"/>
          </a:xfrm>
          <a:prstGeom prst="cloudCallout">
            <a:avLst>
              <a:gd name="adj1" fmla="val 7096"/>
              <a:gd name="adj2" fmla="val 112347"/>
            </a:avLst>
          </a:prstGeom>
          <a:solidFill>
            <a:schemeClr val="accent2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QR code met info!</a:t>
            </a:r>
          </a:p>
        </p:txBody>
      </p:sp>
    </p:spTree>
    <p:extLst>
      <p:ext uri="{BB962C8B-B14F-4D97-AF65-F5344CB8AC3E}">
        <p14:creationId xmlns:p14="http://schemas.microsoft.com/office/powerpoint/2010/main" val="3882160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0538A-29C4-5E0E-0470-35290AB96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0C81C45F-4FDD-B05F-0A65-162A8F1AFC5A}"/>
              </a:ext>
            </a:extLst>
          </p:cNvPr>
          <p:cNvSpPr txBox="1"/>
          <p:nvPr/>
        </p:nvSpPr>
        <p:spPr>
          <a:xfrm>
            <a:off x="1905000" y="2286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solidFill>
                  <a:srgbClr val="00B0F0"/>
                </a:solidFill>
              </a:rPr>
              <a:t>Agenda:</a:t>
            </a:r>
          </a:p>
          <a:p>
            <a:pPr lvl="0"/>
            <a:r>
              <a:rPr lang="en-US" sz="2400" b="1" dirty="0">
                <a:solidFill>
                  <a:srgbClr val="00B0F0"/>
                </a:solidFill>
              </a:rPr>
              <a:t>Opening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Mededelingen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Notulen ALV  september 2025</a:t>
            </a: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Financieel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jaarverslag</a:t>
            </a:r>
            <a:r>
              <a:rPr lang="en-US" sz="2400" b="1" dirty="0">
                <a:solidFill>
                  <a:srgbClr val="00B0F0"/>
                </a:solidFill>
              </a:rPr>
              <a:t> 2025; </a:t>
            </a:r>
            <a:r>
              <a:rPr lang="en-US" sz="2400" b="1" dirty="0" err="1">
                <a:solidFill>
                  <a:srgbClr val="00B0F0"/>
                </a:solidFill>
              </a:rPr>
              <a:t>begroting</a:t>
            </a:r>
            <a:r>
              <a:rPr lang="en-US" sz="2400" b="1" dirty="0">
                <a:solidFill>
                  <a:srgbClr val="00B0F0"/>
                </a:solidFill>
              </a:rPr>
              <a:t> 202</a:t>
            </a:r>
            <a:r>
              <a:rPr lang="nl-NL" sz="2400" b="1" dirty="0">
                <a:solidFill>
                  <a:srgbClr val="00B0F0"/>
                </a:solidFill>
              </a:rPr>
              <a:t>7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Kascommissie: advies 2025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Commissie Jonge Klare(n)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Donatie Goed Doel / TFV</a:t>
            </a:r>
          </a:p>
          <a:p>
            <a:r>
              <a:rPr lang="nl-NL" sz="2400" b="1" dirty="0">
                <a:solidFill>
                  <a:srgbClr val="00B0F0"/>
                </a:solidFill>
              </a:rPr>
              <a:t>Rondvraag</a:t>
            </a:r>
          </a:p>
          <a:p>
            <a:br>
              <a:rPr lang="nl-NL" sz="3200" b="1" dirty="0">
                <a:solidFill>
                  <a:srgbClr val="00B0F0"/>
                </a:solidFill>
              </a:rPr>
            </a:b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19F5A537-7B31-D7D1-3159-2A46BCE4F83C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troomdiagram: Alternatief proces 2">
            <a:extLst>
              <a:ext uri="{FF2B5EF4-FFF2-40B4-BE49-F238E27FC236}">
                <a16:creationId xmlns:a16="http://schemas.microsoft.com/office/drawing/2014/main" id="{1832D53B-8811-F541-1F61-5C2C074D008D}"/>
              </a:ext>
            </a:extLst>
          </p:cNvPr>
          <p:cNvSpPr/>
          <p:nvPr/>
        </p:nvSpPr>
        <p:spPr>
          <a:xfrm>
            <a:off x="1828800" y="3581400"/>
            <a:ext cx="7245530" cy="2592977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THK weer TOP-opleiding (keuzegids)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Loting en resultaten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Wall of Fame</a:t>
            </a:r>
          </a:p>
          <a:p>
            <a:pPr algn="ctr"/>
            <a:r>
              <a:rPr lang="nl-NL" sz="2000" b="1" dirty="0">
                <a:solidFill>
                  <a:schemeClr val="bg1"/>
                </a:solidFill>
              </a:rPr>
              <a:t>Uw voorzitter benoemd tot </a:t>
            </a:r>
            <a:r>
              <a:rPr lang="nl-NL" sz="2000" b="1" dirty="0" err="1">
                <a:solidFill>
                  <a:schemeClr val="bg1"/>
                </a:solidFill>
              </a:rPr>
              <a:t>bijz</a:t>
            </a:r>
            <a:r>
              <a:rPr lang="nl-NL" sz="2000" b="1" dirty="0">
                <a:solidFill>
                  <a:schemeClr val="bg1"/>
                </a:solidFill>
              </a:rPr>
              <a:t> HL aan ACTA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Marjon, Adrie en Roland met pensioen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Adrie: afscheid als bestuurslid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Kijk vaker op de website!</a:t>
            </a:r>
          </a:p>
          <a:p>
            <a:pPr algn="ctr"/>
            <a:endParaRPr lang="nl-NL" sz="2000" b="1" dirty="0"/>
          </a:p>
        </p:txBody>
      </p:sp>
      <p:pic>
        <p:nvPicPr>
          <p:cNvPr id="9" name="Afbeelding 8" descr="Afbeelding met tekst, Lettertype, logo, ontwerp&#10;&#10;Door AI gegenereerde inhoud is mogelijk onjuist.">
            <a:extLst>
              <a:ext uri="{FF2B5EF4-FFF2-40B4-BE49-F238E27FC236}">
                <a16:creationId xmlns:a16="http://schemas.microsoft.com/office/drawing/2014/main" id="{269DFC6C-7C34-CD4B-DE53-753F3981B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5338" y="1838512"/>
            <a:ext cx="2185924" cy="2487431"/>
          </a:xfrm>
          <a:prstGeom prst="rect">
            <a:avLst/>
          </a:prstGeom>
        </p:spPr>
      </p:pic>
      <p:sp>
        <p:nvSpPr>
          <p:cNvPr id="7" name="Gedachtewolkje: wolk 6">
            <a:extLst>
              <a:ext uri="{FF2B5EF4-FFF2-40B4-BE49-F238E27FC236}">
                <a16:creationId xmlns:a16="http://schemas.microsoft.com/office/drawing/2014/main" id="{6073D127-A556-3FC0-89AC-2954DB1F44FF}"/>
              </a:ext>
            </a:extLst>
          </p:cNvPr>
          <p:cNvSpPr/>
          <p:nvPr/>
        </p:nvSpPr>
        <p:spPr>
          <a:xfrm>
            <a:off x="4038600" y="838200"/>
            <a:ext cx="3910076" cy="1447800"/>
          </a:xfrm>
          <a:prstGeom prst="cloudCallout">
            <a:avLst>
              <a:gd name="adj1" fmla="val 46137"/>
              <a:gd name="adj2" fmla="val 99703"/>
            </a:avLst>
          </a:prstGeom>
          <a:solidFill>
            <a:schemeClr val="accent2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Oratie: 12 november om 16.30 uur</a:t>
            </a:r>
          </a:p>
          <a:p>
            <a:pPr algn="ctr"/>
            <a:r>
              <a:rPr lang="nl-NL" b="1" dirty="0"/>
              <a:t>UvA, de oude Lutherse Kerk,  Amsterdam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50645F2-9064-0A10-3D8E-A175841F8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8947" y="2133600"/>
            <a:ext cx="4253053" cy="376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612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E46F1-1293-7700-1B98-AC98DF248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63081AD2-56DB-5B4E-9AA6-92FA85DC0D2F}"/>
              </a:ext>
            </a:extLst>
          </p:cNvPr>
          <p:cNvSpPr txBox="1"/>
          <p:nvPr/>
        </p:nvSpPr>
        <p:spPr>
          <a:xfrm>
            <a:off x="1905000" y="2286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solidFill>
                  <a:srgbClr val="00B0F0"/>
                </a:solidFill>
              </a:rPr>
              <a:t>Agenda:</a:t>
            </a:r>
          </a:p>
          <a:p>
            <a:pPr lvl="0"/>
            <a:r>
              <a:rPr lang="en-US" sz="2400" b="1" dirty="0">
                <a:solidFill>
                  <a:srgbClr val="00B0F0"/>
                </a:solidFill>
              </a:rPr>
              <a:t>Opening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Mededelingen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Notulen ALV  september 2025</a:t>
            </a: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Financieel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jaarverslag</a:t>
            </a:r>
            <a:r>
              <a:rPr lang="en-US" sz="2400" b="1" dirty="0">
                <a:solidFill>
                  <a:srgbClr val="00B0F0"/>
                </a:solidFill>
              </a:rPr>
              <a:t> 2025; </a:t>
            </a:r>
            <a:r>
              <a:rPr lang="en-US" sz="2400" b="1" dirty="0" err="1">
                <a:solidFill>
                  <a:srgbClr val="00B0F0"/>
                </a:solidFill>
              </a:rPr>
              <a:t>begroting</a:t>
            </a:r>
            <a:r>
              <a:rPr lang="en-US" sz="2400" b="1" dirty="0">
                <a:solidFill>
                  <a:srgbClr val="00B0F0"/>
                </a:solidFill>
              </a:rPr>
              <a:t> 202</a:t>
            </a:r>
            <a:r>
              <a:rPr lang="nl-NL" sz="2400" b="1" dirty="0">
                <a:solidFill>
                  <a:srgbClr val="00B0F0"/>
                </a:solidFill>
              </a:rPr>
              <a:t>7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Kascommissie: advies 2025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Commissie Jonge Klare(n)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Donatie Goed Doel / TFV</a:t>
            </a:r>
          </a:p>
          <a:p>
            <a:r>
              <a:rPr lang="nl-NL" sz="2400" b="1" dirty="0">
                <a:solidFill>
                  <a:srgbClr val="00B0F0"/>
                </a:solidFill>
              </a:rPr>
              <a:t>Rondvraag</a:t>
            </a:r>
          </a:p>
          <a:p>
            <a:br>
              <a:rPr lang="nl-NL" sz="3200" b="1" dirty="0">
                <a:solidFill>
                  <a:srgbClr val="00B0F0"/>
                </a:solidFill>
              </a:rPr>
            </a:b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AD2B090E-2D3C-5553-2C69-C45060F8908D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troomdiagram: Alternatief proces 2">
            <a:extLst>
              <a:ext uri="{FF2B5EF4-FFF2-40B4-BE49-F238E27FC236}">
                <a16:creationId xmlns:a16="http://schemas.microsoft.com/office/drawing/2014/main" id="{EE88E54E-AEE1-5763-845B-E8DDBDAE7914}"/>
              </a:ext>
            </a:extLst>
          </p:cNvPr>
          <p:cNvSpPr/>
          <p:nvPr/>
        </p:nvSpPr>
        <p:spPr>
          <a:xfrm>
            <a:off x="1828800" y="3581400"/>
            <a:ext cx="7245530" cy="2592977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THK weer TOP-opleiding (keuzegids)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Loting en resultaten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Wall of Fame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Uw voorzitter benoemd tot </a:t>
            </a:r>
            <a:r>
              <a:rPr lang="nl-NL" sz="20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bijz</a:t>
            </a:r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HL aan ACTA</a:t>
            </a:r>
          </a:p>
          <a:p>
            <a:pPr algn="ctr"/>
            <a:r>
              <a:rPr lang="nl-NL" sz="2000" b="1" dirty="0">
                <a:solidFill>
                  <a:schemeClr val="bg1"/>
                </a:solidFill>
              </a:rPr>
              <a:t>Marjon, Adrie en Roland met pensioen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Adrie: afscheid als bestuurslid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Kijk vaker op de website!</a:t>
            </a:r>
          </a:p>
          <a:p>
            <a:pPr algn="ctr"/>
            <a:endParaRPr lang="nl-NL" sz="2000" b="1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E32B93C-93EC-1E8D-157C-884AFD8E9A6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5659" y="2945462"/>
            <a:ext cx="5399591" cy="191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331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A7D91-752B-3DAC-FBD9-3AC16F5D9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7A43387B-8FE2-F19E-D149-E1785C5421AA}"/>
              </a:ext>
            </a:extLst>
          </p:cNvPr>
          <p:cNvSpPr txBox="1"/>
          <p:nvPr/>
        </p:nvSpPr>
        <p:spPr>
          <a:xfrm>
            <a:off x="1905000" y="2286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solidFill>
                  <a:srgbClr val="00B0F0"/>
                </a:solidFill>
              </a:rPr>
              <a:t>Agenda:</a:t>
            </a:r>
          </a:p>
          <a:p>
            <a:pPr lvl="0"/>
            <a:r>
              <a:rPr lang="en-US" sz="2400" b="1" dirty="0">
                <a:solidFill>
                  <a:srgbClr val="00B0F0"/>
                </a:solidFill>
              </a:rPr>
              <a:t>Opening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Mededelingen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Notulen ALV  september 2025</a:t>
            </a: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Financieel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jaarverslag</a:t>
            </a:r>
            <a:r>
              <a:rPr lang="en-US" sz="2400" b="1" dirty="0">
                <a:solidFill>
                  <a:srgbClr val="00B0F0"/>
                </a:solidFill>
              </a:rPr>
              <a:t> 2025; </a:t>
            </a:r>
            <a:r>
              <a:rPr lang="en-US" sz="2400" b="1" dirty="0" err="1">
                <a:solidFill>
                  <a:srgbClr val="00B0F0"/>
                </a:solidFill>
              </a:rPr>
              <a:t>begroting</a:t>
            </a:r>
            <a:r>
              <a:rPr lang="en-US" sz="2400" b="1" dirty="0">
                <a:solidFill>
                  <a:srgbClr val="00B0F0"/>
                </a:solidFill>
              </a:rPr>
              <a:t> 202</a:t>
            </a:r>
            <a:r>
              <a:rPr lang="nl-NL" sz="2400" b="1" dirty="0">
                <a:solidFill>
                  <a:srgbClr val="00B0F0"/>
                </a:solidFill>
              </a:rPr>
              <a:t>7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Kascommissie: advies 2025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Commissie Jonge Klare(n)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Donatie Goed Doel / TFV</a:t>
            </a:r>
          </a:p>
          <a:p>
            <a:r>
              <a:rPr lang="nl-NL" sz="2400" b="1" dirty="0">
                <a:solidFill>
                  <a:srgbClr val="00B0F0"/>
                </a:solidFill>
              </a:rPr>
              <a:t>Rondvraag</a:t>
            </a:r>
          </a:p>
          <a:p>
            <a:br>
              <a:rPr lang="nl-NL" sz="3200" b="1" dirty="0">
                <a:solidFill>
                  <a:srgbClr val="00B0F0"/>
                </a:solidFill>
              </a:rPr>
            </a:b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984A6EA9-F48F-1002-D8E4-90084F81AFDD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troomdiagram: Alternatief proces 2">
            <a:extLst>
              <a:ext uri="{FF2B5EF4-FFF2-40B4-BE49-F238E27FC236}">
                <a16:creationId xmlns:a16="http://schemas.microsoft.com/office/drawing/2014/main" id="{C46C0B78-7971-5E49-7D13-D9A7D055F0B0}"/>
              </a:ext>
            </a:extLst>
          </p:cNvPr>
          <p:cNvSpPr/>
          <p:nvPr/>
        </p:nvSpPr>
        <p:spPr>
          <a:xfrm>
            <a:off x="1828800" y="3581400"/>
            <a:ext cx="7245530" cy="2592977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THK weer TOP-opleiding (keuzegids)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Loting en resultaten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Wall of Fame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Uw voorzitter benoemd tot </a:t>
            </a:r>
            <a:r>
              <a:rPr lang="nl-NL" sz="20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bijz</a:t>
            </a:r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HL aan ACTA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Marjon, Adrie en Roland met pensioen</a:t>
            </a:r>
          </a:p>
          <a:p>
            <a:pPr algn="ctr"/>
            <a:r>
              <a:rPr lang="nl-NL" sz="2000" b="1" dirty="0">
                <a:solidFill>
                  <a:schemeClr val="bg1"/>
                </a:solidFill>
              </a:rPr>
              <a:t>Adrie: afscheid als bestuurslid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Kijk vaker op de website!</a:t>
            </a:r>
          </a:p>
          <a:p>
            <a:pPr algn="ctr"/>
            <a:endParaRPr lang="nl-NL" sz="2000" b="1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2C4C8A3-C48C-F78C-99E2-370C042FA6C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31415" y="3886200"/>
            <a:ext cx="1473050" cy="1855138"/>
          </a:xfrm>
          <a:prstGeom prst="rect">
            <a:avLst/>
          </a:prstGeom>
        </p:spPr>
      </p:pic>
      <p:sp>
        <p:nvSpPr>
          <p:cNvPr id="2" name="Gedachtewolkje: wolk 1">
            <a:extLst>
              <a:ext uri="{FF2B5EF4-FFF2-40B4-BE49-F238E27FC236}">
                <a16:creationId xmlns:a16="http://schemas.microsoft.com/office/drawing/2014/main" id="{07120FF1-B6EA-5404-FBAE-0906B5969051}"/>
              </a:ext>
            </a:extLst>
          </p:cNvPr>
          <p:cNvSpPr/>
          <p:nvPr/>
        </p:nvSpPr>
        <p:spPr>
          <a:xfrm>
            <a:off x="8763000" y="2241722"/>
            <a:ext cx="2567828" cy="1151002"/>
          </a:xfrm>
          <a:prstGeom prst="cloudCallout">
            <a:avLst>
              <a:gd name="adj1" fmla="val -109858"/>
              <a:gd name="adj2" fmla="val 219051"/>
            </a:avLst>
          </a:prstGeom>
          <a:solidFill>
            <a:schemeClr val="accent2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Cadeautje !</a:t>
            </a:r>
          </a:p>
        </p:txBody>
      </p:sp>
    </p:spTree>
    <p:extLst>
      <p:ext uri="{BB962C8B-B14F-4D97-AF65-F5344CB8AC3E}">
        <p14:creationId xmlns:p14="http://schemas.microsoft.com/office/powerpoint/2010/main" val="1361541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83F10-0A17-0465-F8B4-4123F25EC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62144DC7-DEED-8113-681E-BF056F60BB97}"/>
              </a:ext>
            </a:extLst>
          </p:cNvPr>
          <p:cNvSpPr txBox="1"/>
          <p:nvPr/>
        </p:nvSpPr>
        <p:spPr>
          <a:xfrm>
            <a:off x="1905000" y="2286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solidFill>
                  <a:srgbClr val="00B0F0"/>
                </a:solidFill>
              </a:rPr>
              <a:t>Agenda:</a:t>
            </a:r>
          </a:p>
          <a:p>
            <a:pPr lvl="0"/>
            <a:r>
              <a:rPr lang="en-US" sz="2400" b="1" dirty="0">
                <a:solidFill>
                  <a:srgbClr val="00B0F0"/>
                </a:solidFill>
              </a:rPr>
              <a:t>Opening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Mededelingen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Notulen ALV  september 2025</a:t>
            </a: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Financieel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jaarverslag</a:t>
            </a:r>
            <a:r>
              <a:rPr lang="en-US" sz="2400" b="1" dirty="0">
                <a:solidFill>
                  <a:srgbClr val="00B0F0"/>
                </a:solidFill>
              </a:rPr>
              <a:t> 2025; </a:t>
            </a:r>
            <a:r>
              <a:rPr lang="en-US" sz="2400" b="1" dirty="0" err="1">
                <a:solidFill>
                  <a:srgbClr val="00B0F0"/>
                </a:solidFill>
              </a:rPr>
              <a:t>begroting</a:t>
            </a:r>
            <a:r>
              <a:rPr lang="en-US" sz="2400" b="1" dirty="0">
                <a:solidFill>
                  <a:srgbClr val="00B0F0"/>
                </a:solidFill>
              </a:rPr>
              <a:t> 202</a:t>
            </a:r>
            <a:r>
              <a:rPr lang="nl-NL" sz="2400" b="1" dirty="0">
                <a:solidFill>
                  <a:srgbClr val="00B0F0"/>
                </a:solidFill>
              </a:rPr>
              <a:t>7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Kascommissie: advies 2025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Commissie Jonge Klare(n)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Donatie Goed Doel / TFV</a:t>
            </a:r>
          </a:p>
          <a:p>
            <a:r>
              <a:rPr lang="nl-NL" sz="2400" b="1" dirty="0">
                <a:solidFill>
                  <a:srgbClr val="00B0F0"/>
                </a:solidFill>
              </a:rPr>
              <a:t>Rondvraag</a:t>
            </a:r>
          </a:p>
          <a:p>
            <a:br>
              <a:rPr lang="nl-NL" sz="3200" b="1" dirty="0">
                <a:solidFill>
                  <a:srgbClr val="00B0F0"/>
                </a:solidFill>
              </a:rPr>
            </a:b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C51C275B-956B-E210-0F96-B89B434C7293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troomdiagram: Alternatief proces 2">
            <a:extLst>
              <a:ext uri="{FF2B5EF4-FFF2-40B4-BE49-F238E27FC236}">
                <a16:creationId xmlns:a16="http://schemas.microsoft.com/office/drawing/2014/main" id="{31FA7F6B-F22E-A806-BBC9-AB91B86EC5EF}"/>
              </a:ext>
            </a:extLst>
          </p:cNvPr>
          <p:cNvSpPr/>
          <p:nvPr/>
        </p:nvSpPr>
        <p:spPr>
          <a:xfrm>
            <a:off x="1828800" y="3581400"/>
            <a:ext cx="7245530" cy="2592977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THK weer TOP-opleiding (keuzegids)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Loting en resultaten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Wall of Fame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Uw voorzitter benoemd tot </a:t>
            </a:r>
            <a:r>
              <a:rPr lang="nl-NL" sz="20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bijz</a:t>
            </a:r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HL aan ACTA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Marjon, Adrie en Roland met pensioen</a:t>
            </a:r>
          </a:p>
          <a:p>
            <a:pPr algn="ctr"/>
            <a:r>
              <a:rPr lang="nl-NL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Adrie: afscheid als bestuurslid</a:t>
            </a:r>
          </a:p>
          <a:p>
            <a:pPr algn="ctr"/>
            <a:r>
              <a:rPr lang="nl-NL" sz="2000" b="1" dirty="0">
                <a:solidFill>
                  <a:schemeClr val="bg1"/>
                </a:solidFill>
              </a:rPr>
              <a:t>Kijk vaker op de website!</a:t>
            </a:r>
          </a:p>
          <a:p>
            <a:pPr algn="ctr"/>
            <a:endParaRPr lang="nl-NL" sz="2000" b="1" dirty="0"/>
          </a:p>
        </p:txBody>
      </p:sp>
    </p:spTree>
    <p:extLst>
      <p:ext uri="{BB962C8B-B14F-4D97-AF65-F5344CB8AC3E}">
        <p14:creationId xmlns:p14="http://schemas.microsoft.com/office/powerpoint/2010/main" val="3040922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C61B449-8BA9-0514-F2A7-A6158875DA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9987"/>
            <a:ext cx="12192000" cy="629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823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1AC08-A193-159D-C929-84E5F7577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BC94C951-2FFD-029B-87D6-FEB84F356852}"/>
              </a:ext>
            </a:extLst>
          </p:cNvPr>
          <p:cNvSpPr txBox="1"/>
          <p:nvPr/>
        </p:nvSpPr>
        <p:spPr>
          <a:xfrm>
            <a:off x="1905000" y="2286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solidFill>
                  <a:srgbClr val="00B0F0"/>
                </a:solidFill>
              </a:rPr>
              <a:t>Agenda:</a:t>
            </a:r>
          </a:p>
          <a:p>
            <a:pPr lvl="0"/>
            <a:r>
              <a:rPr lang="en-US" sz="2400" b="1" dirty="0">
                <a:solidFill>
                  <a:srgbClr val="00B0F0"/>
                </a:solidFill>
              </a:rPr>
              <a:t>Opening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Mededelingen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Notulen ALV  september 2025</a:t>
            </a: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Financieel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jaarverslag</a:t>
            </a:r>
            <a:r>
              <a:rPr lang="en-US" sz="2400" b="1" dirty="0">
                <a:solidFill>
                  <a:srgbClr val="00B0F0"/>
                </a:solidFill>
              </a:rPr>
              <a:t> 2025; </a:t>
            </a:r>
            <a:r>
              <a:rPr lang="en-US" sz="2400" b="1" dirty="0" err="1">
                <a:solidFill>
                  <a:srgbClr val="00B0F0"/>
                </a:solidFill>
              </a:rPr>
              <a:t>begroting</a:t>
            </a:r>
            <a:r>
              <a:rPr lang="en-US" sz="2400" b="1" dirty="0">
                <a:solidFill>
                  <a:srgbClr val="00B0F0"/>
                </a:solidFill>
              </a:rPr>
              <a:t> 202</a:t>
            </a:r>
            <a:r>
              <a:rPr lang="nl-NL" sz="2400" b="1" dirty="0">
                <a:solidFill>
                  <a:srgbClr val="00B0F0"/>
                </a:solidFill>
              </a:rPr>
              <a:t>7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Kascommissie: advies 2025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Commissie Jonge Klare(n)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Donatie Goed Doel / TFV</a:t>
            </a:r>
          </a:p>
          <a:p>
            <a:r>
              <a:rPr lang="nl-NL" sz="2400" b="1" dirty="0">
                <a:solidFill>
                  <a:srgbClr val="00B0F0"/>
                </a:solidFill>
              </a:rPr>
              <a:t>Rondvraag</a:t>
            </a:r>
          </a:p>
          <a:p>
            <a:br>
              <a:rPr lang="nl-NL" sz="3200" b="1" dirty="0">
                <a:solidFill>
                  <a:srgbClr val="00B0F0"/>
                </a:solidFill>
              </a:rPr>
            </a:b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2AA30F4F-3E9A-7D0F-0461-F544BBB949F3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troomdiagram: Alternatief proces 1">
            <a:extLst>
              <a:ext uri="{FF2B5EF4-FFF2-40B4-BE49-F238E27FC236}">
                <a16:creationId xmlns:a16="http://schemas.microsoft.com/office/drawing/2014/main" id="{61339E64-D2A7-04FE-1D81-CE37FA7CF37C}"/>
              </a:ext>
            </a:extLst>
          </p:cNvPr>
          <p:cNvSpPr/>
          <p:nvPr/>
        </p:nvSpPr>
        <p:spPr>
          <a:xfrm>
            <a:off x="1752600" y="3886200"/>
            <a:ext cx="7010400" cy="2133600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000" b="1" dirty="0"/>
          </a:p>
        </p:txBody>
      </p:sp>
    </p:spTree>
    <p:extLst>
      <p:ext uri="{BB962C8B-B14F-4D97-AF65-F5344CB8AC3E}">
        <p14:creationId xmlns:p14="http://schemas.microsoft.com/office/powerpoint/2010/main" val="2433569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830ABC6-9674-090C-E939-221ACF8943F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3" t="4616" r="5407" b="4616"/>
          <a:stretch/>
        </p:blipFill>
        <p:spPr>
          <a:xfrm>
            <a:off x="1649445" y="730624"/>
            <a:ext cx="3760756" cy="5411819"/>
          </a:xfrm>
          <a:prstGeom prst="rect">
            <a:avLst/>
          </a:prstGeom>
          <a:ln>
            <a:solidFill>
              <a:srgbClr val="FF9900"/>
            </a:solidFill>
          </a:ln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867AE53A-6694-94C8-62A0-52E13FE94CF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1800" y="762000"/>
            <a:ext cx="3673396" cy="3505200"/>
          </a:xfrm>
          <a:prstGeom prst="rect">
            <a:avLst/>
          </a:prstGeom>
          <a:ln>
            <a:solidFill>
              <a:srgbClr val="FF9900"/>
            </a:solidFill>
          </a:ln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72FB7499-ACE3-1A5F-A013-72FDA8A12E26}"/>
              </a:ext>
            </a:extLst>
          </p:cNvPr>
          <p:cNvSpPr txBox="1"/>
          <p:nvPr/>
        </p:nvSpPr>
        <p:spPr>
          <a:xfrm>
            <a:off x="7391400" y="5029200"/>
            <a:ext cx="22508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>
                <a:solidFill>
                  <a:srgbClr val="0070C0"/>
                </a:solidFill>
              </a:rPr>
              <a:t>NOTULEN</a:t>
            </a:r>
          </a:p>
        </p:txBody>
      </p:sp>
    </p:spTree>
    <p:extLst>
      <p:ext uri="{BB962C8B-B14F-4D97-AF65-F5344CB8AC3E}">
        <p14:creationId xmlns:p14="http://schemas.microsoft.com/office/powerpoint/2010/main" val="1997338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8669D-4C61-36AA-395E-B9F3117C2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25C23C07-399E-C4E1-9228-9534B6E9F520}"/>
              </a:ext>
            </a:extLst>
          </p:cNvPr>
          <p:cNvSpPr txBox="1"/>
          <p:nvPr/>
        </p:nvSpPr>
        <p:spPr>
          <a:xfrm>
            <a:off x="1905000" y="2286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solidFill>
                  <a:srgbClr val="00B0F0"/>
                </a:solidFill>
              </a:rPr>
              <a:t>Agenda:</a:t>
            </a:r>
          </a:p>
          <a:p>
            <a:pPr lvl="0"/>
            <a:r>
              <a:rPr lang="en-US" sz="2400" b="1" dirty="0">
                <a:solidFill>
                  <a:srgbClr val="00B0F0"/>
                </a:solidFill>
              </a:rPr>
              <a:t>Opening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Mededelingen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Notulen ALV  september 2025</a:t>
            </a: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Financieel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jaarverslag</a:t>
            </a:r>
            <a:r>
              <a:rPr lang="en-US" sz="2400" b="1" dirty="0">
                <a:solidFill>
                  <a:srgbClr val="00B0F0"/>
                </a:solidFill>
              </a:rPr>
              <a:t> 2025; </a:t>
            </a:r>
            <a:r>
              <a:rPr lang="en-US" sz="2400" b="1" dirty="0" err="1">
                <a:solidFill>
                  <a:srgbClr val="00B0F0"/>
                </a:solidFill>
              </a:rPr>
              <a:t>begroting</a:t>
            </a:r>
            <a:r>
              <a:rPr lang="en-US" sz="2400" b="1" dirty="0">
                <a:solidFill>
                  <a:srgbClr val="00B0F0"/>
                </a:solidFill>
              </a:rPr>
              <a:t> 202</a:t>
            </a:r>
            <a:r>
              <a:rPr lang="nl-NL" sz="2400" b="1" dirty="0">
                <a:solidFill>
                  <a:srgbClr val="00B0F0"/>
                </a:solidFill>
              </a:rPr>
              <a:t>6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Kascommissie: advies 2025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Commissie Jonge Klare(n)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Donatie Goed Doel / TFV</a:t>
            </a:r>
          </a:p>
          <a:p>
            <a:r>
              <a:rPr lang="nl-NL" sz="2400" b="1" dirty="0">
                <a:solidFill>
                  <a:srgbClr val="00B0F0"/>
                </a:solidFill>
              </a:rPr>
              <a:t>Rondvraag</a:t>
            </a:r>
          </a:p>
          <a:p>
            <a:br>
              <a:rPr lang="nl-NL" sz="3200" b="1" dirty="0">
                <a:solidFill>
                  <a:srgbClr val="00B0F0"/>
                </a:solidFill>
              </a:rPr>
            </a:b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39DDEFF1-3805-4F8B-B3C6-510B4CE4035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troomdiagram: Alternatief proces 1">
            <a:extLst>
              <a:ext uri="{FF2B5EF4-FFF2-40B4-BE49-F238E27FC236}">
                <a16:creationId xmlns:a16="http://schemas.microsoft.com/office/drawing/2014/main" id="{D5DF0E1B-7693-E04D-C57F-8B97AC2257E0}"/>
              </a:ext>
            </a:extLst>
          </p:cNvPr>
          <p:cNvSpPr/>
          <p:nvPr/>
        </p:nvSpPr>
        <p:spPr>
          <a:xfrm>
            <a:off x="1896035" y="4343400"/>
            <a:ext cx="7010400" cy="2133600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000" b="1" dirty="0"/>
          </a:p>
        </p:txBody>
      </p:sp>
    </p:spTree>
    <p:extLst>
      <p:ext uri="{BB962C8B-B14F-4D97-AF65-F5344CB8AC3E}">
        <p14:creationId xmlns:p14="http://schemas.microsoft.com/office/powerpoint/2010/main" val="3627475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D05731D5-F404-797D-0EA0-FA75EC67E54E}"/>
              </a:ext>
            </a:extLst>
          </p:cNvPr>
          <p:cNvSpPr txBox="1"/>
          <p:nvPr/>
        </p:nvSpPr>
        <p:spPr>
          <a:xfrm>
            <a:off x="10255871" y="1050082"/>
            <a:ext cx="16374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Er was geld over van het lustrum dat hebben we extra in de ALV gestopt voor de loop over de Stevenskerk.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50EF6AC-072A-FD50-05B5-11A730170ABB}"/>
              </a:ext>
            </a:extLst>
          </p:cNvPr>
          <p:cNvSpPr txBox="1"/>
          <p:nvPr/>
        </p:nvSpPr>
        <p:spPr>
          <a:xfrm>
            <a:off x="10228567" y="3939298"/>
            <a:ext cx="19351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Per abuis lustrumbijdrage 2025 pas in 2026 overgeboekt.</a:t>
            </a:r>
          </a:p>
          <a:p>
            <a:r>
              <a:rPr lang="nl-NL" dirty="0"/>
              <a:t>Na overboeken bijdragen 2025 en 2026 + rente €23.205,67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6B19A0-1D16-CBEB-3FD7-5EFA260344B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36" y="793629"/>
            <a:ext cx="10129122" cy="5003321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1BA5F28E-7ECC-557A-9191-289507F9E435}"/>
              </a:ext>
            </a:extLst>
          </p:cNvPr>
          <p:cNvSpPr txBox="1"/>
          <p:nvPr/>
        </p:nvSpPr>
        <p:spPr>
          <a:xfrm>
            <a:off x="7391400" y="5029200"/>
            <a:ext cx="17730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>
                <a:solidFill>
                  <a:srgbClr val="0070C0"/>
                </a:solidFill>
              </a:rPr>
              <a:t>CIJFERS</a:t>
            </a:r>
          </a:p>
        </p:txBody>
      </p:sp>
    </p:spTree>
    <p:extLst>
      <p:ext uri="{BB962C8B-B14F-4D97-AF65-F5344CB8AC3E}">
        <p14:creationId xmlns:p14="http://schemas.microsoft.com/office/powerpoint/2010/main" val="189015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7F8F5399-20A9-7A98-EE0D-3F0B8E1DE114}"/>
              </a:ext>
            </a:extLst>
          </p:cNvPr>
          <p:cNvSpPr txBox="1">
            <a:spLocks/>
          </p:cNvSpPr>
          <p:nvPr/>
        </p:nvSpPr>
        <p:spPr>
          <a:xfrm>
            <a:off x="9153963" y="1454614"/>
            <a:ext cx="2188535" cy="4351338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lvl1pPr marL="0" indent="0" algn="ctr" defTabSz="914400" rtl="0" eaLnBrk="1" latinLnBrk="0" hangingPunct="1">
              <a:lnSpc>
                <a:spcPts val="2500"/>
              </a:lnSpc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ts val="2500"/>
              </a:lnSpc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ts val="2500"/>
              </a:lnSpc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400"/>
              <a:t>contributie verhoogd, uitgaande van 300-330 leden</a:t>
            </a:r>
          </a:p>
          <a:p>
            <a:endParaRPr lang="nl-NL" sz="1400"/>
          </a:p>
          <a:p>
            <a:endParaRPr lang="nl-NL" sz="1400"/>
          </a:p>
          <a:p>
            <a:endParaRPr lang="nl-NL" sz="1400"/>
          </a:p>
          <a:p>
            <a:endParaRPr lang="nl-NL" sz="1400"/>
          </a:p>
          <a:p>
            <a:r>
              <a:rPr lang="nl-NL" sz="1400"/>
              <a:t>Website afgelopen jaar goedkopen omdat de opstartkosten weg zijn gevallen</a:t>
            </a:r>
          </a:p>
          <a:p>
            <a:r>
              <a:rPr lang="nl-NL" sz="1400"/>
              <a:t>Laatste jaren telkens hoger dan begroot (Bedankjes, verzendkosten van boekjes etc.)</a:t>
            </a:r>
            <a:endParaRPr lang="nl-NL" sz="14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E476D61-123F-D4D1-6DD2-2D8B6C9ECB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34600"/>
            <a:ext cx="9005776" cy="3191396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7FC1D40C-1B6F-C8CE-51A6-11A28E9E7C81}"/>
              </a:ext>
            </a:extLst>
          </p:cNvPr>
          <p:cNvSpPr txBox="1"/>
          <p:nvPr/>
        </p:nvSpPr>
        <p:spPr>
          <a:xfrm>
            <a:off x="7391400" y="5029200"/>
            <a:ext cx="17730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>
                <a:solidFill>
                  <a:srgbClr val="0070C0"/>
                </a:solidFill>
              </a:rPr>
              <a:t>CIJFERS</a:t>
            </a:r>
          </a:p>
        </p:txBody>
      </p:sp>
    </p:spTree>
    <p:extLst>
      <p:ext uri="{BB962C8B-B14F-4D97-AF65-F5344CB8AC3E}">
        <p14:creationId xmlns:p14="http://schemas.microsoft.com/office/powerpoint/2010/main" val="1068330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E1F5D-6DB2-103C-6C45-A1B124EF9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FD1EB2F7-FB15-C325-FE08-489E7F58CBB4}"/>
              </a:ext>
            </a:extLst>
          </p:cNvPr>
          <p:cNvSpPr txBox="1"/>
          <p:nvPr/>
        </p:nvSpPr>
        <p:spPr>
          <a:xfrm>
            <a:off x="1905000" y="2286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solidFill>
                  <a:srgbClr val="00B0F0"/>
                </a:solidFill>
              </a:rPr>
              <a:t>Agenda:</a:t>
            </a:r>
          </a:p>
          <a:p>
            <a:pPr lvl="0"/>
            <a:r>
              <a:rPr lang="en-US" sz="2400" b="1" dirty="0">
                <a:solidFill>
                  <a:srgbClr val="00B0F0"/>
                </a:solidFill>
              </a:rPr>
              <a:t>Opening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Mededelingen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Notulen ALV  september 2025</a:t>
            </a: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Financieel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jaarverslag</a:t>
            </a:r>
            <a:r>
              <a:rPr lang="en-US" sz="2400" b="1" dirty="0">
                <a:solidFill>
                  <a:srgbClr val="00B0F0"/>
                </a:solidFill>
              </a:rPr>
              <a:t> 2025; </a:t>
            </a:r>
            <a:r>
              <a:rPr lang="en-US" sz="2400" b="1" dirty="0" err="1">
                <a:solidFill>
                  <a:srgbClr val="00B0F0"/>
                </a:solidFill>
              </a:rPr>
              <a:t>begroting</a:t>
            </a:r>
            <a:r>
              <a:rPr lang="en-US" sz="2400" b="1" dirty="0">
                <a:solidFill>
                  <a:srgbClr val="00B0F0"/>
                </a:solidFill>
              </a:rPr>
              <a:t> 202</a:t>
            </a:r>
            <a:r>
              <a:rPr lang="nl-NL" sz="2400" b="1" dirty="0">
                <a:solidFill>
                  <a:srgbClr val="00B0F0"/>
                </a:solidFill>
              </a:rPr>
              <a:t>6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Kascommissie: advies 2025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Commissie Jonge Klare(n)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Donatie Goed Doel / TFV</a:t>
            </a:r>
          </a:p>
          <a:p>
            <a:r>
              <a:rPr lang="nl-NL" sz="2400" b="1" dirty="0">
                <a:solidFill>
                  <a:srgbClr val="00B0F0"/>
                </a:solidFill>
              </a:rPr>
              <a:t>Rondvraag</a:t>
            </a:r>
          </a:p>
          <a:p>
            <a:br>
              <a:rPr lang="nl-NL" sz="3200" b="1" dirty="0">
                <a:solidFill>
                  <a:srgbClr val="00B0F0"/>
                </a:solidFill>
              </a:rPr>
            </a:b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2DB2DA86-0318-925E-2D63-4BE634152183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troomdiagram: Alternatief proces 1">
            <a:extLst>
              <a:ext uri="{FF2B5EF4-FFF2-40B4-BE49-F238E27FC236}">
                <a16:creationId xmlns:a16="http://schemas.microsoft.com/office/drawing/2014/main" id="{E9FCAAB8-AE14-7371-5163-DC1806FBCCB2}"/>
              </a:ext>
            </a:extLst>
          </p:cNvPr>
          <p:cNvSpPr/>
          <p:nvPr/>
        </p:nvSpPr>
        <p:spPr>
          <a:xfrm>
            <a:off x="1828800" y="4645339"/>
            <a:ext cx="7010400" cy="2133600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000" b="1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096ACE5C-9149-1B80-18A5-B094EC5BD751}"/>
              </a:ext>
            </a:extLst>
          </p:cNvPr>
          <p:cNvSpPr txBox="1"/>
          <p:nvPr/>
        </p:nvSpPr>
        <p:spPr>
          <a:xfrm>
            <a:off x="7391400" y="5029200"/>
            <a:ext cx="25183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>
                <a:solidFill>
                  <a:srgbClr val="0070C0"/>
                </a:solidFill>
              </a:rPr>
              <a:t>DECHARGE</a:t>
            </a:r>
          </a:p>
        </p:txBody>
      </p:sp>
      <p:sp>
        <p:nvSpPr>
          <p:cNvPr id="5" name="Gedachtewolkje: wolk 4">
            <a:extLst>
              <a:ext uri="{FF2B5EF4-FFF2-40B4-BE49-F238E27FC236}">
                <a16:creationId xmlns:a16="http://schemas.microsoft.com/office/drawing/2014/main" id="{3A754891-58AD-4D18-A73C-1D64DF9E6073}"/>
              </a:ext>
            </a:extLst>
          </p:cNvPr>
          <p:cNvSpPr/>
          <p:nvPr/>
        </p:nvSpPr>
        <p:spPr>
          <a:xfrm>
            <a:off x="8763000" y="2241722"/>
            <a:ext cx="2567828" cy="1151002"/>
          </a:xfrm>
          <a:prstGeom prst="cloudCallout">
            <a:avLst>
              <a:gd name="adj1" fmla="val -172350"/>
              <a:gd name="adj2" fmla="val 144280"/>
            </a:avLst>
          </a:prstGeom>
          <a:solidFill>
            <a:schemeClr val="accent2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Frank Drijvers</a:t>
            </a:r>
          </a:p>
          <a:p>
            <a:pPr algn="ctr"/>
            <a:r>
              <a:rPr lang="nl-NL" b="1" dirty="0"/>
              <a:t>Erik Vergoossen</a:t>
            </a:r>
          </a:p>
        </p:txBody>
      </p:sp>
    </p:spTree>
    <p:extLst>
      <p:ext uri="{BB962C8B-B14F-4D97-AF65-F5344CB8AC3E}">
        <p14:creationId xmlns:p14="http://schemas.microsoft.com/office/powerpoint/2010/main" val="1049017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E1F5D-6DB2-103C-6C45-A1B124EF9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FD1EB2F7-FB15-C325-FE08-489E7F58CBB4}"/>
              </a:ext>
            </a:extLst>
          </p:cNvPr>
          <p:cNvSpPr txBox="1"/>
          <p:nvPr/>
        </p:nvSpPr>
        <p:spPr>
          <a:xfrm>
            <a:off x="1905000" y="2286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solidFill>
                  <a:srgbClr val="00B0F0"/>
                </a:solidFill>
              </a:rPr>
              <a:t>Agenda:</a:t>
            </a:r>
          </a:p>
          <a:p>
            <a:pPr lvl="0"/>
            <a:r>
              <a:rPr lang="en-US" sz="2400" b="1" dirty="0">
                <a:solidFill>
                  <a:srgbClr val="00B0F0"/>
                </a:solidFill>
              </a:rPr>
              <a:t>Opening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Mededelingen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Notulen ALV  september 2025</a:t>
            </a: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Financieel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jaarverslag</a:t>
            </a:r>
            <a:r>
              <a:rPr lang="en-US" sz="2400" b="1" dirty="0">
                <a:solidFill>
                  <a:srgbClr val="00B0F0"/>
                </a:solidFill>
              </a:rPr>
              <a:t> 2025; </a:t>
            </a:r>
            <a:r>
              <a:rPr lang="en-US" sz="2400" b="1" dirty="0" err="1">
                <a:solidFill>
                  <a:srgbClr val="00B0F0"/>
                </a:solidFill>
              </a:rPr>
              <a:t>begroting</a:t>
            </a:r>
            <a:r>
              <a:rPr lang="en-US" sz="2400" b="1" dirty="0">
                <a:solidFill>
                  <a:srgbClr val="00B0F0"/>
                </a:solidFill>
              </a:rPr>
              <a:t> 202</a:t>
            </a:r>
            <a:r>
              <a:rPr lang="nl-NL" sz="2400" b="1" dirty="0">
                <a:solidFill>
                  <a:srgbClr val="00B0F0"/>
                </a:solidFill>
              </a:rPr>
              <a:t>6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Kascommissie: advies 2025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Commissie Jonge Klare(n)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Donatie Goed Doel / TFV</a:t>
            </a:r>
          </a:p>
          <a:p>
            <a:r>
              <a:rPr lang="nl-NL" sz="2400" b="1" dirty="0">
                <a:solidFill>
                  <a:srgbClr val="00B0F0"/>
                </a:solidFill>
              </a:rPr>
              <a:t>Rondvraag</a:t>
            </a:r>
          </a:p>
          <a:p>
            <a:br>
              <a:rPr lang="nl-NL" sz="3200" b="1" dirty="0">
                <a:solidFill>
                  <a:srgbClr val="00B0F0"/>
                </a:solidFill>
              </a:rPr>
            </a:b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2DB2DA86-0318-925E-2D63-4BE634152183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troomdiagram: Alternatief proces 1">
            <a:extLst>
              <a:ext uri="{FF2B5EF4-FFF2-40B4-BE49-F238E27FC236}">
                <a16:creationId xmlns:a16="http://schemas.microsoft.com/office/drawing/2014/main" id="{E9FCAAB8-AE14-7371-5163-DC1806FBCCB2}"/>
              </a:ext>
            </a:extLst>
          </p:cNvPr>
          <p:cNvSpPr/>
          <p:nvPr/>
        </p:nvSpPr>
        <p:spPr>
          <a:xfrm>
            <a:off x="1828800" y="4645339"/>
            <a:ext cx="7010400" cy="2133600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000" b="1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096ACE5C-9149-1B80-18A5-B094EC5BD751}"/>
              </a:ext>
            </a:extLst>
          </p:cNvPr>
          <p:cNvSpPr txBox="1"/>
          <p:nvPr/>
        </p:nvSpPr>
        <p:spPr>
          <a:xfrm>
            <a:off x="7391400" y="5029200"/>
            <a:ext cx="25183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>
                <a:solidFill>
                  <a:srgbClr val="0070C0"/>
                </a:solidFill>
              </a:rPr>
              <a:t>DECHARGE</a:t>
            </a:r>
          </a:p>
        </p:txBody>
      </p:sp>
      <p:sp>
        <p:nvSpPr>
          <p:cNvPr id="5" name="Gedachtewolkje: wolk 4">
            <a:extLst>
              <a:ext uri="{FF2B5EF4-FFF2-40B4-BE49-F238E27FC236}">
                <a16:creationId xmlns:a16="http://schemas.microsoft.com/office/drawing/2014/main" id="{3A754891-58AD-4D18-A73C-1D64DF9E6073}"/>
              </a:ext>
            </a:extLst>
          </p:cNvPr>
          <p:cNvSpPr/>
          <p:nvPr/>
        </p:nvSpPr>
        <p:spPr>
          <a:xfrm>
            <a:off x="8763000" y="2241722"/>
            <a:ext cx="2567828" cy="1151002"/>
          </a:xfrm>
          <a:prstGeom prst="cloudCallout">
            <a:avLst>
              <a:gd name="adj1" fmla="val -172350"/>
              <a:gd name="adj2" fmla="val 144280"/>
            </a:avLst>
          </a:prstGeom>
          <a:solidFill>
            <a:schemeClr val="accent2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Frank Drijvers</a:t>
            </a:r>
          </a:p>
          <a:p>
            <a:pPr algn="ctr"/>
            <a:r>
              <a:rPr lang="nl-NL" b="1" dirty="0"/>
              <a:t>Erik Vergoossen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C440927-C0C5-C06C-CD8A-0F95B6719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0" y="482746"/>
            <a:ext cx="12384741" cy="452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25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DF062-5CAA-4B10-D13B-0F49D6091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B7205820-E707-DA0E-977C-BE40C5F5315D}"/>
              </a:ext>
            </a:extLst>
          </p:cNvPr>
          <p:cNvSpPr txBox="1"/>
          <p:nvPr/>
        </p:nvSpPr>
        <p:spPr>
          <a:xfrm>
            <a:off x="1905000" y="2286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solidFill>
                  <a:srgbClr val="00B0F0"/>
                </a:solidFill>
              </a:rPr>
              <a:t>Agenda:</a:t>
            </a:r>
          </a:p>
          <a:p>
            <a:pPr lvl="0"/>
            <a:r>
              <a:rPr lang="en-US" sz="2400" b="1" dirty="0">
                <a:solidFill>
                  <a:srgbClr val="00B0F0"/>
                </a:solidFill>
              </a:rPr>
              <a:t>Opening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Mededelingen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Notulen ALV  september 2025</a:t>
            </a: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Financieel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jaarverslag</a:t>
            </a:r>
            <a:r>
              <a:rPr lang="en-US" sz="2400" b="1" dirty="0">
                <a:solidFill>
                  <a:srgbClr val="00B0F0"/>
                </a:solidFill>
              </a:rPr>
              <a:t> 2025; </a:t>
            </a:r>
            <a:r>
              <a:rPr lang="en-US" sz="2400" b="1" dirty="0" err="1">
                <a:solidFill>
                  <a:srgbClr val="00B0F0"/>
                </a:solidFill>
              </a:rPr>
              <a:t>begroting</a:t>
            </a:r>
            <a:r>
              <a:rPr lang="en-US" sz="2400" b="1" dirty="0">
                <a:solidFill>
                  <a:srgbClr val="00B0F0"/>
                </a:solidFill>
              </a:rPr>
              <a:t> 202</a:t>
            </a:r>
            <a:r>
              <a:rPr lang="nl-NL" sz="2400" b="1" dirty="0">
                <a:solidFill>
                  <a:srgbClr val="00B0F0"/>
                </a:solidFill>
              </a:rPr>
              <a:t>6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Kascommissie: advies 2025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Commissie Jonge Klare(n)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Donatie Goed Doel / TFV</a:t>
            </a:r>
          </a:p>
          <a:p>
            <a:r>
              <a:rPr lang="nl-NL" sz="2400" b="1" dirty="0">
                <a:solidFill>
                  <a:srgbClr val="00B0F0"/>
                </a:solidFill>
              </a:rPr>
              <a:t>Rondvraag</a:t>
            </a:r>
          </a:p>
          <a:p>
            <a:br>
              <a:rPr lang="nl-NL" sz="3200" b="1" dirty="0">
                <a:solidFill>
                  <a:srgbClr val="00B0F0"/>
                </a:solidFill>
              </a:rPr>
            </a:b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96076E0F-9901-F6B3-5C8C-B941EC6A3FC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troomdiagram: Alternatief proces 1">
            <a:extLst>
              <a:ext uri="{FF2B5EF4-FFF2-40B4-BE49-F238E27FC236}">
                <a16:creationId xmlns:a16="http://schemas.microsoft.com/office/drawing/2014/main" id="{797B98B7-0DE9-7F45-7393-D7F9F6C7672B}"/>
              </a:ext>
            </a:extLst>
          </p:cNvPr>
          <p:cNvSpPr/>
          <p:nvPr/>
        </p:nvSpPr>
        <p:spPr>
          <a:xfrm>
            <a:off x="1828800" y="4645339"/>
            <a:ext cx="7010400" cy="2133600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000" b="1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04ACDA8-8CAD-6A29-E3CB-0BFEA7FCC378}"/>
              </a:ext>
            </a:extLst>
          </p:cNvPr>
          <p:cNvSpPr txBox="1"/>
          <p:nvPr/>
        </p:nvSpPr>
        <p:spPr>
          <a:xfrm>
            <a:off x="7391400" y="5029200"/>
            <a:ext cx="17730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>
                <a:solidFill>
                  <a:srgbClr val="0070C0"/>
                </a:solidFill>
              </a:rPr>
              <a:t>CIJFERS</a:t>
            </a:r>
          </a:p>
        </p:txBody>
      </p:sp>
      <p:sp>
        <p:nvSpPr>
          <p:cNvPr id="5" name="Gedachtewolkje: wolk 4">
            <a:extLst>
              <a:ext uri="{FF2B5EF4-FFF2-40B4-BE49-F238E27FC236}">
                <a16:creationId xmlns:a16="http://schemas.microsoft.com/office/drawing/2014/main" id="{ABC4959D-1A47-5355-CA6D-9BDD73B8C1D2}"/>
              </a:ext>
            </a:extLst>
          </p:cNvPr>
          <p:cNvSpPr/>
          <p:nvPr/>
        </p:nvSpPr>
        <p:spPr>
          <a:xfrm>
            <a:off x="8763000" y="2241722"/>
            <a:ext cx="2567828" cy="1151002"/>
          </a:xfrm>
          <a:prstGeom prst="cloudCallout">
            <a:avLst>
              <a:gd name="adj1" fmla="val -172350"/>
              <a:gd name="adj2" fmla="val 144280"/>
            </a:avLst>
          </a:prstGeom>
          <a:solidFill>
            <a:schemeClr val="accent2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Voor 2026:</a:t>
            </a:r>
          </a:p>
          <a:p>
            <a:pPr algn="ctr"/>
            <a:r>
              <a:rPr lang="nl-NL" b="1" dirty="0"/>
              <a:t>Erik Vergoossen</a:t>
            </a:r>
          </a:p>
          <a:p>
            <a:pPr algn="ctr"/>
            <a:r>
              <a:rPr lang="nl-NL" b="1" dirty="0">
                <a:solidFill>
                  <a:srgbClr val="FF0000"/>
                </a:solidFill>
              </a:rPr>
              <a:t> </a:t>
            </a:r>
            <a:r>
              <a:rPr lang="nl-NL" b="1" dirty="0" err="1">
                <a:solidFill>
                  <a:srgbClr val="FF0000"/>
                </a:solidFill>
              </a:rPr>
              <a:t>niew</a:t>
            </a:r>
            <a:r>
              <a:rPr lang="nl-NL" b="1" dirty="0">
                <a:solidFill>
                  <a:srgbClr val="FF0000"/>
                </a:solidFill>
              </a:rPr>
              <a:t> lid ?????</a:t>
            </a:r>
          </a:p>
        </p:txBody>
      </p:sp>
    </p:spTree>
    <p:extLst>
      <p:ext uri="{BB962C8B-B14F-4D97-AF65-F5344CB8AC3E}">
        <p14:creationId xmlns:p14="http://schemas.microsoft.com/office/powerpoint/2010/main" val="15295996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99C70-4022-0726-85ED-C47290FC2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A4693BF0-1CA3-0D13-0FE8-A36BD24B3FD6}"/>
              </a:ext>
            </a:extLst>
          </p:cNvPr>
          <p:cNvSpPr txBox="1"/>
          <p:nvPr/>
        </p:nvSpPr>
        <p:spPr>
          <a:xfrm>
            <a:off x="1905000" y="2286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solidFill>
                  <a:srgbClr val="00B0F0"/>
                </a:solidFill>
              </a:rPr>
              <a:t>Agenda:</a:t>
            </a:r>
          </a:p>
          <a:p>
            <a:pPr lvl="0"/>
            <a:r>
              <a:rPr lang="en-US" sz="2400" b="1" dirty="0">
                <a:solidFill>
                  <a:srgbClr val="00B0F0"/>
                </a:solidFill>
              </a:rPr>
              <a:t>Opening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Mededelingen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Notulen ALV  september 2025</a:t>
            </a: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Financieel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jaarverslag</a:t>
            </a:r>
            <a:r>
              <a:rPr lang="en-US" sz="2400" b="1" dirty="0">
                <a:solidFill>
                  <a:srgbClr val="00B0F0"/>
                </a:solidFill>
              </a:rPr>
              <a:t> 2025; </a:t>
            </a:r>
            <a:r>
              <a:rPr lang="en-US" sz="2400" b="1" dirty="0" err="1">
                <a:solidFill>
                  <a:srgbClr val="00B0F0"/>
                </a:solidFill>
              </a:rPr>
              <a:t>begroting</a:t>
            </a:r>
            <a:r>
              <a:rPr lang="en-US" sz="2400" b="1" dirty="0">
                <a:solidFill>
                  <a:srgbClr val="00B0F0"/>
                </a:solidFill>
              </a:rPr>
              <a:t> 202</a:t>
            </a:r>
            <a:r>
              <a:rPr lang="nl-NL" sz="2400" b="1" dirty="0">
                <a:solidFill>
                  <a:srgbClr val="00B0F0"/>
                </a:solidFill>
              </a:rPr>
              <a:t>6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Kascommissie: advies 2025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Commissie Jonge Klare(n)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Donatie Goed Doel / TFV</a:t>
            </a:r>
          </a:p>
          <a:p>
            <a:r>
              <a:rPr lang="nl-NL" sz="2400" b="1" dirty="0">
                <a:solidFill>
                  <a:srgbClr val="00B0F0"/>
                </a:solidFill>
              </a:rPr>
              <a:t>Rondvraag</a:t>
            </a:r>
          </a:p>
          <a:p>
            <a:br>
              <a:rPr lang="nl-NL" sz="3200" b="1" dirty="0">
                <a:solidFill>
                  <a:srgbClr val="00B0F0"/>
                </a:solidFill>
              </a:rPr>
            </a:b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8DFA03CE-86D7-C3B5-1C6B-0B377BE46B81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troomdiagram: Alternatief proces 1">
            <a:extLst>
              <a:ext uri="{FF2B5EF4-FFF2-40B4-BE49-F238E27FC236}">
                <a16:creationId xmlns:a16="http://schemas.microsoft.com/office/drawing/2014/main" id="{DAE521B2-170E-D6E0-7F58-081AFA2EDED6}"/>
              </a:ext>
            </a:extLst>
          </p:cNvPr>
          <p:cNvSpPr/>
          <p:nvPr/>
        </p:nvSpPr>
        <p:spPr>
          <a:xfrm>
            <a:off x="1828800" y="4953000"/>
            <a:ext cx="7010400" cy="2133600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000" b="1" dirty="0"/>
          </a:p>
        </p:txBody>
      </p:sp>
    </p:spTree>
    <p:extLst>
      <p:ext uri="{BB962C8B-B14F-4D97-AF65-F5344CB8AC3E}">
        <p14:creationId xmlns:p14="http://schemas.microsoft.com/office/powerpoint/2010/main" val="24794262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953DA-06DE-96FC-D642-A3959CF90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DA0171E9-7693-C005-AB67-EE2E7EE22741}"/>
              </a:ext>
            </a:extLst>
          </p:cNvPr>
          <p:cNvSpPr txBox="1"/>
          <p:nvPr/>
        </p:nvSpPr>
        <p:spPr>
          <a:xfrm>
            <a:off x="1905000" y="2286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solidFill>
                  <a:srgbClr val="00B0F0"/>
                </a:solidFill>
              </a:rPr>
              <a:t>Agenda:</a:t>
            </a:r>
          </a:p>
          <a:p>
            <a:pPr lvl="0"/>
            <a:r>
              <a:rPr lang="en-US" sz="2400" b="1" dirty="0">
                <a:solidFill>
                  <a:srgbClr val="00B0F0"/>
                </a:solidFill>
              </a:rPr>
              <a:t>Opening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Mededelingen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Notulen ALV  september 2025</a:t>
            </a: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Financieel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jaarverslag</a:t>
            </a:r>
            <a:r>
              <a:rPr lang="en-US" sz="2400" b="1" dirty="0">
                <a:solidFill>
                  <a:srgbClr val="00B0F0"/>
                </a:solidFill>
              </a:rPr>
              <a:t> 2025; </a:t>
            </a:r>
            <a:r>
              <a:rPr lang="en-US" sz="2400" b="1" dirty="0" err="1">
                <a:solidFill>
                  <a:srgbClr val="00B0F0"/>
                </a:solidFill>
              </a:rPr>
              <a:t>begroting</a:t>
            </a:r>
            <a:r>
              <a:rPr lang="en-US" sz="2400" b="1" dirty="0">
                <a:solidFill>
                  <a:srgbClr val="00B0F0"/>
                </a:solidFill>
              </a:rPr>
              <a:t> 202</a:t>
            </a:r>
            <a:r>
              <a:rPr lang="nl-NL" sz="2400" b="1" dirty="0">
                <a:solidFill>
                  <a:srgbClr val="00B0F0"/>
                </a:solidFill>
              </a:rPr>
              <a:t>6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Kascommissie: advies 2025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Commissie Jonge Klare(n)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Donatie Goed Doel / TFV</a:t>
            </a:r>
          </a:p>
          <a:p>
            <a:r>
              <a:rPr lang="nl-NL" sz="2400" b="1" dirty="0">
                <a:solidFill>
                  <a:srgbClr val="00B0F0"/>
                </a:solidFill>
              </a:rPr>
              <a:t>Rondvraag</a:t>
            </a:r>
          </a:p>
          <a:p>
            <a:br>
              <a:rPr lang="nl-NL" sz="3200" b="1" dirty="0">
                <a:solidFill>
                  <a:srgbClr val="00B0F0"/>
                </a:solidFill>
              </a:rPr>
            </a:b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1276DCF3-7DAA-6841-A490-B3F2E3633577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troomdiagram: Alternatief proces 1">
            <a:extLst>
              <a:ext uri="{FF2B5EF4-FFF2-40B4-BE49-F238E27FC236}">
                <a16:creationId xmlns:a16="http://schemas.microsoft.com/office/drawing/2014/main" id="{5A9EADB3-8132-EE41-308E-B373C72393C4}"/>
              </a:ext>
            </a:extLst>
          </p:cNvPr>
          <p:cNvSpPr/>
          <p:nvPr/>
        </p:nvSpPr>
        <p:spPr>
          <a:xfrm>
            <a:off x="1752600" y="5334000"/>
            <a:ext cx="7010400" cy="2133600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000" b="1" dirty="0"/>
          </a:p>
        </p:txBody>
      </p:sp>
      <p:sp>
        <p:nvSpPr>
          <p:cNvPr id="3" name="Gedachtewolkje: wolk 2">
            <a:extLst>
              <a:ext uri="{FF2B5EF4-FFF2-40B4-BE49-F238E27FC236}">
                <a16:creationId xmlns:a16="http://schemas.microsoft.com/office/drawing/2014/main" id="{BBDB8255-4C21-E502-50B6-2481376AF2CE}"/>
              </a:ext>
            </a:extLst>
          </p:cNvPr>
          <p:cNvSpPr/>
          <p:nvPr/>
        </p:nvSpPr>
        <p:spPr>
          <a:xfrm>
            <a:off x="8229600" y="2165522"/>
            <a:ext cx="3352800" cy="1644478"/>
          </a:xfrm>
          <a:prstGeom prst="cloudCallout">
            <a:avLst>
              <a:gd name="adj1" fmla="val -162457"/>
              <a:gd name="adj2" fmla="val 130106"/>
            </a:avLst>
          </a:prstGeom>
          <a:solidFill>
            <a:schemeClr val="accent2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Etienne </a:t>
            </a:r>
            <a:r>
              <a:rPr lang="nl-NL" b="1" dirty="0" err="1"/>
              <a:t>Lamee</a:t>
            </a:r>
            <a:endParaRPr lang="nl-NL" b="1" dirty="0"/>
          </a:p>
          <a:p>
            <a:pPr algn="ctr"/>
            <a:r>
              <a:rPr lang="nl-NL" sz="1600" i="1" dirty="0">
                <a:solidFill>
                  <a:schemeClr val="bg1"/>
                </a:solidFill>
              </a:rPr>
              <a:t>(activiteiten stoppen per eind 2026)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2B70F4B-ADDA-4FD1-2812-1D7E5B93A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41" y="737264"/>
            <a:ext cx="7582958" cy="426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538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13954-736E-B981-819F-91BBC172B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7770B2EA-F7D9-2221-8854-9DDE69FDC54D}"/>
              </a:ext>
            </a:extLst>
          </p:cNvPr>
          <p:cNvSpPr txBox="1"/>
          <p:nvPr/>
        </p:nvSpPr>
        <p:spPr>
          <a:xfrm>
            <a:off x="1905000" y="2286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solidFill>
                  <a:srgbClr val="00B0F0"/>
                </a:solidFill>
              </a:rPr>
              <a:t>Agenda:</a:t>
            </a:r>
          </a:p>
          <a:p>
            <a:pPr lvl="0"/>
            <a:r>
              <a:rPr lang="en-US" sz="2400" b="1" dirty="0">
                <a:solidFill>
                  <a:srgbClr val="00B0F0"/>
                </a:solidFill>
              </a:rPr>
              <a:t>Opening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Mededelingen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Notulen ALV  september 2025</a:t>
            </a: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Financieel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jaarverslag</a:t>
            </a:r>
            <a:r>
              <a:rPr lang="en-US" sz="2400" b="1" dirty="0">
                <a:solidFill>
                  <a:srgbClr val="00B0F0"/>
                </a:solidFill>
              </a:rPr>
              <a:t> 2025; </a:t>
            </a:r>
            <a:r>
              <a:rPr lang="en-US" sz="2400" b="1" dirty="0" err="1">
                <a:solidFill>
                  <a:srgbClr val="00B0F0"/>
                </a:solidFill>
              </a:rPr>
              <a:t>begroting</a:t>
            </a:r>
            <a:r>
              <a:rPr lang="en-US" sz="2400" b="1" dirty="0">
                <a:solidFill>
                  <a:srgbClr val="00B0F0"/>
                </a:solidFill>
              </a:rPr>
              <a:t> 202</a:t>
            </a:r>
            <a:r>
              <a:rPr lang="nl-NL" sz="2400" b="1" dirty="0">
                <a:solidFill>
                  <a:srgbClr val="00B0F0"/>
                </a:solidFill>
              </a:rPr>
              <a:t>6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Kascommissie: advies 2025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Commissie Jonge Klare(n)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Donatie Goed Doel / TFV</a:t>
            </a:r>
          </a:p>
          <a:p>
            <a:r>
              <a:rPr lang="nl-NL" sz="2400" b="1" dirty="0">
                <a:solidFill>
                  <a:srgbClr val="00B0F0"/>
                </a:solidFill>
              </a:rPr>
              <a:t>Rondvraag</a:t>
            </a:r>
          </a:p>
          <a:p>
            <a:br>
              <a:rPr lang="nl-NL" sz="3200" b="1" dirty="0">
                <a:solidFill>
                  <a:srgbClr val="00B0F0"/>
                </a:solidFill>
              </a:rPr>
            </a:b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AE1F87A8-BBE3-6042-3936-780BF809D998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troomdiagram: Alternatief proces 1">
            <a:extLst>
              <a:ext uri="{FF2B5EF4-FFF2-40B4-BE49-F238E27FC236}">
                <a16:creationId xmlns:a16="http://schemas.microsoft.com/office/drawing/2014/main" id="{83B0AF18-1BC4-5DCC-7027-57DD467D87DD}"/>
              </a:ext>
            </a:extLst>
          </p:cNvPr>
          <p:cNvSpPr/>
          <p:nvPr/>
        </p:nvSpPr>
        <p:spPr>
          <a:xfrm>
            <a:off x="1752600" y="5334000"/>
            <a:ext cx="7010400" cy="2133600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000" b="1" dirty="0"/>
          </a:p>
        </p:txBody>
      </p:sp>
      <p:sp>
        <p:nvSpPr>
          <p:cNvPr id="3" name="Gedachtewolkje: wolk 2">
            <a:extLst>
              <a:ext uri="{FF2B5EF4-FFF2-40B4-BE49-F238E27FC236}">
                <a16:creationId xmlns:a16="http://schemas.microsoft.com/office/drawing/2014/main" id="{4F01813A-7ADC-BCDB-D26C-8BEC667FC8FC}"/>
              </a:ext>
            </a:extLst>
          </p:cNvPr>
          <p:cNvSpPr/>
          <p:nvPr/>
        </p:nvSpPr>
        <p:spPr>
          <a:xfrm>
            <a:off x="8686800" y="2241722"/>
            <a:ext cx="3352800" cy="1644478"/>
          </a:xfrm>
          <a:prstGeom prst="cloudCallout">
            <a:avLst>
              <a:gd name="adj1" fmla="val -162457"/>
              <a:gd name="adj2" fmla="val 130106"/>
            </a:avLst>
          </a:prstGeom>
          <a:solidFill>
            <a:schemeClr val="accent2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Rafik </a:t>
            </a:r>
            <a:r>
              <a:rPr lang="nl-NL" b="1" dirty="0" err="1"/>
              <a:t>Fransisco</a:t>
            </a:r>
            <a:r>
              <a:rPr lang="nl-NL" b="1" dirty="0"/>
              <a:t>,</a:t>
            </a:r>
          </a:p>
          <a:p>
            <a:pPr algn="ctr"/>
            <a:r>
              <a:rPr lang="nl-NL" b="1" dirty="0"/>
              <a:t>Sjoerd Tönnissen, Sten Jeuring</a:t>
            </a:r>
            <a:endParaRPr lang="nl-NL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4657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1771C-8F16-6F94-F529-208BE2D5B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632105AA-0C6E-100E-31BC-6F8233CA6CB1}"/>
              </a:ext>
            </a:extLst>
          </p:cNvPr>
          <p:cNvSpPr txBox="1"/>
          <p:nvPr/>
        </p:nvSpPr>
        <p:spPr>
          <a:xfrm>
            <a:off x="1905000" y="2286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solidFill>
                  <a:srgbClr val="00B0F0"/>
                </a:solidFill>
              </a:rPr>
              <a:t>Agenda:</a:t>
            </a:r>
          </a:p>
          <a:p>
            <a:pPr lvl="0"/>
            <a:r>
              <a:rPr lang="en-US" sz="2400" b="1" dirty="0">
                <a:solidFill>
                  <a:srgbClr val="00B0F0"/>
                </a:solidFill>
              </a:rPr>
              <a:t>Opening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Mededelingen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Notulen ALV  september 2025</a:t>
            </a: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Financieel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jaarverslag</a:t>
            </a:r>
            <a:r>
              <a:rPr lang="en-US" sz="2400" b="1" dirty="0">
                <a:solidFill>
                  <a:srgbClr val="00B0F0"/>
                </a:solidFill>
              </a:rPr>
              <a:t> 2025; </a:t>
            </a:r>
            <a:r>
              <a:rPr lang="en-US" sz="2400" b="1" dirty="0" err="1">
                <a:solidFill>
                  <a:srgbClr val="00B0F0"/>
                </a:solidFill>
              </a:rPr>
              <a:t>begroting</a:t>
            </a:r>
            <a:r>
              <a:rPr lang="en-US" sz="2400" b="1" dirty="0">
                <a:solidFill>
                  <a:srgbClr val="00B0F0"/>
                </a:solidFill>
              </a:rPr>
              <a:t> 202</a:t>
            </a:r>
            <a:r>
              <a:rPr lang="nl-NL" sz="2400" b="1" dirty="0">
                <a:solidFill>
                  <a:srgbClr val="00B0F0"/>
                </a:solidFill>
              </a:rPr>
              <a:t>6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Kascommissie: advies 2025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Commissie Jonge Klare(n)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Donatie Goed Doel / TFV</a:t>
            </a:r>
          </a:p>
          <a:p>
            <a:r>
              <a:rPr lang="nl-NL" sz="2400" b="1" dirty="0">
                <a:solidFill>
                  <a:srgbClr val="00B0F0"/>
                </a:solidFill>
              </a:rPr>
              <a:t>Rondvraag</a:t>
            </a:r>
          </a:p>
          <a:p>
            <a:br>
              <a:rPr lang="nl-NL" sz="3200" b="1" dirty="0">
                <a:solidFill>
                  <a:srgbClr val="00B0F0"/>
                </a:solidFill>
              </a:rPr>
            </a:b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CA4C4F7A-8E14-74C5-DE6E-775B0DCFEA28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troomdiagram: Alternatief proces 2">
            <a:extLst>
              <a:ext uri="{FF2B5EF4-FFF2-40B4-BE49-F238E27FC236}">
                <a16:creationId xmlns:a16="http://schemas.microsoft.com/office/drawing/2014/main" id="{89FE88AC-C43F-8157-0B60-BDF634EA74D9}"/>
              </a:ext>
            </a:extLst>
          </p:cNvPr>
          <p:cNvSpPr/>
          <p:nvPr/>
        </p:nvSpPr>
        <p:spPr>
          <a:xfrm>
            <a:off x="2057400" y="5791200"/>
            <a:ext cx="7010400" cy="1066800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/>
              <a:t>KLAAR!</a:t>
            </a:r>
            <a:endParaRPr lang="nl-NL" sz="2000" b="1" dirty="0"/>
          </a:p>
        </p:txBody>
      </p:sp>
    </p:spTree>
    <p:extLst>
      <p:ext uri="{BB962C8B-B14F-4D97-AF65-F5344CB8AC3E}">
        <p14:creationId xmlns:p14="http://schemas.microsoft.com/office/powerpoint/2010/main" val="3090493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90C67-A480-DDE0-97F1-DA6D21404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51A1F151-25F1-3931-9CE5-8FAF81EECEF5}"/>
              </a:ext>
            </a:extLst>
          </p:cNvPr>
          <p:cNvSpPr txBox="1"/>
          <p:nvPr/>
        </p:nvSpPr>
        <p:spPr>
          <a:xfrm>
            <a:off x="1905000" y="22860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solidFill>
                  <a:srgbClr val="00B0F0"/>
                </a:solidFill>
              </a:rPr>
              <a:t>Agenda:</a:t>
            </a:r>
          </a:p>
          <a:p>
            <a:pPr lvl="0"/>
            <a:r>
              <a:rPr lang="en-US" sz="2400" b="1" dirty="0">
                <a:solidFill>
                  <a:srgbClr val="00B0F0"/>
                </a:solidFill>
              </a:rPr>
              <a:t>Opening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Mededelingen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endParaRPr lang="nl-NL" sz="2400" b="1" dirty="0">
              <a:solidFill>
                <a:srgbClr val="00B0F0"/>
              </a:solidFill>
            </a:endParaRP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Notulen ALV  september 2025</a:t>
            </a:r>
          </a:p>
          <a:p>
            <a:pPr lvl="0"/>
            <a:r>
              <a:rPr lang="en-US" sz="2400" b="1" dirty="0" err="1">
                <a:solidFill>
                  <a:srgbClr val="00B0F0"/>
                </a:solidFill>
              </a:rPr>
              <a:t>Financieel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jaarverslag</a:t>
            </a:r>
            <a:r>
              <a:rPr lang="en-US" sz="2400" b="1" dirty="0">
                <a:solidFill>
                  <a:srgbClr val="00B0F0"/>
                </a:solidFill>
              </a:rPr>
              <a:t> 2025; </a:t>
            </a:r>
            <a:r>
              <a:rPr lang="en-US" sz="2400" b="1" dirty="0" err="1">
                <a:solidFill>
                  <a:srgbClr val="00B0F0"/>
                </a:solidFill>
              </a:rPr>
              <a:t>begroting</a:t>
            </a:r>
            <a:r>
              <a:rPr lang="en-US" sz="2400" b="1" dirty="0">
                <a:solidFill>
                  <a:srgbClr val="00B0F0"/>
                </a:solidFill>
              </a:rPr>
              <a:t> 202</a:t>
            </a:r>
            <a:r>
              <a:rPr lang="nl-NL" sz="2400" b="1" dirty="0">
                <a:solidFill>
                  <a:srgbClr val="00B0F0"/>
                </a:solidFill>
              </a:rPr>
              <a:t>7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Kascommissie: advies 2025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Commissie Jonge Klare(n)</a:t>
            </a:r>
          </a:p>
          <a:p>
            <a:pPr lvl="0"/>
            <a:r>
              <a:rPr lang="nl-NL" sz="2400" b="1" dirty="0">
                <a:solidFill>
                  <a:srgbClr val="00B0F0"/>
                </a:solidFill>
              </a:rPr>
              <a:t>Donatie Goed Doel / TFV</a:t>
            </a:r>
          </a:p>
          <a:p>
            <a:r>
              <a:rPr lang="nl-NL" sz="2400" b="1" dirty="0">
                <a:solidFill>
                  <a:srgbClr val="00B0F0"/>
                </a:solidFill>
              </a:rPr>
              <a:t>Rondvraag</a:t>
            </a:r>
          </a:p>
          <a:p>
            <a:br>
              <a:rPr lang="nl-NL" sz="3200" b="1" dirty="0">
                <a:solidFill>
                  <a:srgbClr val="00B0F0"/>
                </a:solidFill>
              </a:rPr>
            </a:b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6" name="Afbeelding 5" descr="C:\Users\A3\Documents\RVT\2019\logo7.png">
            <a:extLst>
              <a:ext uri="{FF2B5EF4-FFF2-40B4-BE49-F238E27FC236}">
                <a16:creationId xmlns:a16="http://schemas.microsoft.com/office/drawing/2014/main" id="{9F4AE51D-E694-3096-3111-227D6E620498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2376" y="838200"/>
            <a:ext cx="1511300" cy="977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6865478"/>
      </p:ext>
    </p:extLst>
  </p:cSld>
  <p:clrMapOvr>
    <a:masterClrMapping/>
  </p:clrMapOvr>
</p:sld>
</file>

<file path=ppt/theme/theme1.xml><?xml version="1.0" encoding="utf-8"?>
<a:theme xmlns:a="http://schemas.openxmlformats.org/drawingml/2006/main" name="Radboudumc">
  <a:themeElements>
    <a:clrScheme name="Radboudumc">
      <a:dk1>
        <a:srgbClr val="000000"/>
      </a:dk1>
      <a:lt1>
        <a:sysClr val="window" lastClr="FFFFFF"/>
      </a:lt1>
      <a:dk2>
        <a:srgbClr val="00AFDC"/>
      </a:dk2>
      <a:lt2>
        <a:srgbClr val="FFFFFF"/>
      </a:lt2>
      <a:accent1>
        <a:srgbClr val="006991"/>
      </a:accent1>
      <a:accent2>
        <a:srgbClr val="7FB4C8"/>
      </a:accent2>
      <a:accent3>
        <a:srgbClr val="00AFDC"/>
      </a:accent3>
      <a:accent4>
        <a:srgbClr val="7FD7ED"/>
      </a:accent4>
      <a:accent5>
        <a:srgbClr val="CCCCCC"/>
      </a:accent5>
      <a:accent6>
        <a:srgbClr val="E6E6E6"/>
      </a:accent6>
      <a:hlink>
        <a:srgbClr val="000000"/>
      </a:hlink>
      <a:folHlink>
        <a:srgbClr val="00AFDC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642</TotalTime>
  <Words>1186</Words>
  <Application>Microsoft Office PowerPoint</Application>
  <PresentationFormat>Breedbeeld</PresentationFormat>
  <Paragraphs>314</Paragraphs>
  <Slides>28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28</vt:i4>
      </vt:variant>
    </vt:vector>
  </HeadingPairs>
  <TitlesOfParts>
    <vt:vector size="31" baseType="lpstr">
      <vt:lpstr>Arial</vt:lpstr>
      <vt:lpstr>Calibri</vt:lpstr>
      <vt:lpstr>Radboudumc</vt:lpstr>
      <vt:lpstr>Reünistenvereniging Tandheelkunde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Reunistenvereniging Tandheelkunde</dc:title>
  <dc:creator>Sanden, Wil van der</dc:creator>
  <cp:lastModifiedBy>Sanden, W.J.M. van der (Wil)</cp:lastModifiedBy>
  <cp:revision>59</cp:revision>
  <dcterms:created xsi:type="dcterms:W3CDTF">2006-08-16T00:00:00Z</dcterms:created>
  <dcterms:modified xsi:type="dcterms:W3CDTF">2026-06-05T13:15:44Z</dcterms:modified>
</cp:coreProperties>
</file>