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7" r:id="rId4"/>
  </p:sldMasterIdLst>
  <p:sldIdLst>
    <p:sldId id="257" r:id="rId5"/>
    <p:sldId id="258" r:id="rId6"/>
    <p:sldId id="260" r:id="rId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380" autoAdjust="0"/>
    <p:restoredTop sz="94660"/>
  </p:normalViewPr>
  <p:slideViewPr>
    <p:cSldViewPr snapToGrid="0">
      <p:cViewPr varScale="1">
        <p:scale>
          <a:sx n="75" d="100"/>
          <a:sy n="75" d="100"/>
        </p:scale>
        <p:origin x="714" y="66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oinette Giesbertz" userId="f7b3f2c1bdcf736d" providerId="LiveId" clId="{AC071BF6-A63F-4E41-B0FE-EAA24F48D67D}"/>
    <pc:docChg chg="modSld">
      <pc:chgData name="antoinette Giesbertz" userId="f7b3f2c1bdcf736d" providerId="LiveId" clId="{AC071BF6-A63F-4E41-B0FE-EAA24F48D67D}" dt="2026-07-04T11:03:14.581" v="3" actId="1076"/>
      <pc:docMkLst>
        <pc:docMk/>
      </pc:docMkLst>
      <pc:sldChg chg="modSp mod">
        <pc:chgData name="antoinette Giesbertz" userId="f7b3f2c1bdcf736d" providerId="LiveId" clId="{AC071BF6-A63F-4E41-B0FE-EAA24F48D67D}" dt="2026-07-04T11:03:14.581" v="3" actId="1076"/>
        <pc:sldMkLst>
          <pc:docMk/>
          <pc:sldMk cId="1765203279" sldId="257"/>
        </pc:sldMkLst>
        <pc:picChg chg="mod">
          <ac:chgData name="antoinette Giesbertz" userId="f7b3f2c1bdcf736d" providerId="LiveId" clId="{AC071BF6-A63F-4E41-B0FE-EAA24F48D67D}" dt="2026-07-04T11:03:14.581" v="3" actId="1076"/>
          <ac:picMkLst>
            <pc:docMk/>
            <pc:sldMk cId="1765203279" sldId="257"/>
            <ac:picMk id="6" creationId="{14C02600-D591-BB18-F4DD-76A6C8BB7D92}"/>
          </ac:picMkLst>
        </pc:picChg>
      </pc:sldChg>
      <pc:sldChg chg="modSp mod">
        <pc:chgData name="antoinette Giesbertz" userId="f7b3f2c1bdcf736d" providerId="LiveId" clId="{AC071BF6-A63F-4E41-B0FE-EAA24F48D67D}" dt="2026-06-12T10:39:14.272" v="2" actId="1076"/>
        <pc:sldMkLst>
          <pc:docMk/>
          <pc:sldMk cId="474356624" sldId="260"/>
        </pc:sldMkLst>
        <pc:picChg chg="mod">
          <ac:chgData name="antoinette Giesbertz" userId="f7b3f2c1bdcf736d" providerId="LiveId" clId="{AC071BF6-A63F-4E41-B0FE-EAA24F48D67D}" dt="2026-06-12T10:39:14.272" v="2" actId="1076"/>
          <ac:picMkLst>
            <pc:docMk/>
            <pc:sldMk cId="474356624" sldId="260"/>
            <ac:picMk id="10" creationId="{E97651C3-EC5E-3A68-B24C-851A06A6D93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341340"/>
            <a:ext cx="6270922" cy="1573670"/>
          </a:xfrm>
        </p:spPr>
        <p:txBody>
          <a:bodyPr anchor="b">
            <a:noAutofit/>
          </a:bodyPr>
          <a:lstStyle>
            <a:lvl1pPr algn="ctr">
              <a:defRPr sz="54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30" y="2967210"/>
            <a:ext cx="5123755" cy="814678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725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4644" y="4840039"/>
            <a:ext cx="1205958" cy="30346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041" y="4840039"/>
            <a:ext cx="5267533" cy="303461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4840039"/>
            <a:ext cx="1197219" cy="30346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grpSp>
        <p:nvGrpSpPr>
          <p:cNvPr id="7" name="Group 6"/>
          <p:cNvGrpSpPr/>
          <p:nvPr/>
        </p:nvGrpSpPr>
        <p:grpSpPr>
          <a:xfrm>
            <a:off x="564644" y="558352"/>
            <a:ext cx="8005588" cy="4012253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9635624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1721644"/>
            <a:ext cx="7200900" cy="2678906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743622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7421" y="468117"/>
            <a:ext cx="1174325" cy="3932433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468117"/>
            <a:ext cx="6134731" cy="3932433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8700600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46000" y="942026"/>
            <a:ext cx="7452000" cy="533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45540" y="1427086"/>
            <a:ext cx="7452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846000" y="2657578"/>
            <a:ext cx="5346157" cy="635000"/>
          </a:xfrm>
        </p:spPr>
        <p:txBody>
          <a:bodyPr>
            <a:noAutofit/>
          </a:bodyPr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592892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73566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69" y="976020"/>
            <a:ext cx="7209728" cy="2139553"/>
          </a:xfrm>
        </p:spPr>
        <p:txBody>
          <a:bodyPr anchor="b">
            <a:normAutofit/>
          </a:bodyPr>
          <a:lstStyle>
            <a:lvl1pPr algn="r">
              <a:defRPr sz="54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769" y="3162246"/>
            <a:ext cx="7209728" cy="857493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81" y="4840039"/>
            <a:ext cx="1216807" cy="30346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234" y="4840039"/>
            <a:ext cx="5267533" cy="303461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4840039"/>
            <a:ext cx="1197219" cy="30346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6113972" y="1264239"/>
            <a:ext cx="2456260" cy="3306366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1095540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1714500"/>
            <a:ext cx="3335840" cy="268605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4052" y="1714500"/>
            <a:ext cx="3335840" cy="268605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6379531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514350"/>
            <a:ext cx="7200900" cy="11144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1755648"/>
            <a:ext cx="3332988" cy="617934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25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2478906"/>
            <a:ext cx="3332988" cy="1921645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761" y="1755648"/>
            <a:ext cx="3332988" cy="617934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25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761" y="2478906"/>
            <a:ext cx="3332988" cy="1921645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9573937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101982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2033225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282"/>
            <a:ext cx="3977640" cy="51432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514350"/>
            <a:ext cx="2891790" cy="1618413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36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015" y="514351"/>
            <a:ext cx="3909060" cy="3881438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142258"/>
            <a:ext cx="2891790" cy="225829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125"/>
              </a:spcAft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4840039"/>
            <a:ext cx="903429" cy="30346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4840039"/>
            <a:ext cx="1780256" cy="30346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4840039"/>
            <a:ext cx="1197219" cy="30346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3977640" y="282"/>
            <a:ext cx="17145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1428975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282"/>
            <a:ext cx="3977640" cy="51432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514350"/>
            <a:ext cx="2891790" cy="1618413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36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9090" y="1"/>
            <a:ext cx="4994910" cy="51434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141976"/>
            <a:ext cx="2891790" cy="2258574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125"/>
              </a:spcAft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4840039"/>
            <a:ext cx="903429" cy="30346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4840039"/>
            <a:ext cx="1780256" cy="30346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4840039"/>
            <a:ext cx="1197219" cy="30346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3977640" y="282"/>
            <a:ext cx="17145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6483065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514350"/>
            <a:ext cx="7200900" cy="11144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1714500"/>
            <a:ext cx="7200900" cy="2686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4840039"/>
            <a:ext cx="903429" cy="303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4840039"/>
            <a:ext cx="4710623" cy="303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4840039"/>
            <a:ext cx="1197219" cy="303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358571" y="282"/>
            <a:ext cx="17145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2031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hf sldNum="0" hdr="0" ftr="0" dt="0"/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33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8036" indent="-288036" algn="l" defTabSz="685800" rtl="0" eaLnBrk="1" latinLnBrk="0" hangingPunct="1">
        <a:lnSpc>
          <a:spcPct val="94000"/>
        </a:lnSpc>
        <a:spcBef>
          <a:spcPts val="750"/>
        </a:spcBef>
        <a:spcAft>
          <a:spcPts val="150"/>
        </a:spcAft>
        <a:buFont typeface="Franklin Gothic Book" panose="020B0503020102020204" pitchFamily="34" charset="0"/>
        <a:buChar char="■"/>
        <a:defRPr sz="15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–"/>
        <a:defRPr sz="15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0287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■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–"/>
        <a:defRPr sz="135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17145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■"/>
        <a:defRPr sz="12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0574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–"/>
        <a:defRPr sz="12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24003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■"/>
        <a:defRPr sz="105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7432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–"/>
        <a:defRPr sz="105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0861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■"/>
        <a:defRPr sz="105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hyperlink" Target="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5F5F04-8C07-89E3-CF67-4C7C0AB2FB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6C5FD8D-8212-9ECF-7DD9-E5A37D7690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F261827-7B0B-5C83-487D-6F920F9BEF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9" name="Afbeelding 8" descr="Afbeelding met kleding, persoon, buitenshuis, glimlach&#10;&#10;Door AI gegenereerde inhoud is mogelijk onjuist.">
            <a:hlinkClick r:id="rId4" action="ppaction://program"/>
            <a:extLst>
              <a:ext uri="{FF2B5EF4-FFF2-40B4-BE49-F238E27FC236}">
                <a16:creationId xmlns:a16="http://schemas.microsoft.com/office/drawing/2014/main" id="{9563D322-40CB-9E87-5C75-E0F4A2EEEB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915" y="289916"/>
            <a:ext cx="3973306" cy="2807740"/>
          </a:xfrm>
          <a:prstGeom prst="rect">
            <a:avLst/>
          </a:prstGeom>
        </p:spPr>
      </p:pic>
      <p:pic>
        <p:nvPicPr>
          <p:cNvPr id="6" name="Afbeelding 5" descr="1b4ddcf5-2539-4081-be55-b789e82b724f.JPG">
            <a:extLst>
              <a:ext uri="{FF2B5EF4-FFF2-40B4-BE49-F238E27FC236}">
                <a16:creationId xmlns:a16="http://schemas.microsoft.com/office/drawing/2014/main" id="{14C02600-D591-BB18-F4DD-76A6C8BB7D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80980">
            <a:off x="778854" y="345379"/>
            <a:ext cx="4817452" cy="3613089"/>
          </a:xfrm>
          <a:prstGeom prst="rect">
            <a:avLst/>
          </a:prstGeom>
        </p:spPr>
      </p:pic>
      <p:pic>
        <p:nvPicPr>
          <p:cNvPr id="10" name="D72DBB32-7D06-464A-BDE8-AC34E3440AD5_FA8CDB9A-7190-4FD6-889D-D500F3D39A75.mp4">
            <a:hlinkClick r:id="" action="ppaction://media"/>
            <a:extLst>
              <a:ext uri="{FF2B5EF4-FFF2-40B4-BE49-F238E27FC236}">
                <a16:creationId xmlns:a16="http://schemas.microsoft.com/office/drawing/2014/main" id="{EF062785-828A-5EDE-CBB4-CDD93528D6A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 rot="521163">
            <a:off x="5803391" y="185054"/>
            <a:ext cx="2115626" cy="3760081"/>
          </a:xfrm>
          <a:prstGeom prst="rect">
            <a:avLst/>
          </a:prstGeom>
        </p:spPr>
      </p:pic>
      <p:pic>
        <p:nvPicPr>
          <p:cNvPr id="11" name="Afbeelding 10" descr="PHOTO-2026-02-22-21-12-38.jpg">
            <a:extLst>
              <a:ext uri="{FF2B5EF4-FFF2-40B4-BE49-F238E27FC236}">
                <a16:creationId xmlns:a16="http://schemas.microsoft.com/office/drawing/2014/main" id="{1F70E296-67E2-3CE9-F343-FED1A5394B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76411" y="643061"/>
            <a:ext cx="5791177" cy="385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203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77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261672-1377-7F21-4599-1706D18BFA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25BDDCB-B49E-C471-6D4D-10D6B8DDE7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12EA830-783E-0624-ECFA-DAB1B8E3C3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8" name="Afbeelding 7" descr="PHOTO-2026-05-31-10-34-05.jpg">
            <a:extLst>
              <a:ext uri="{FF2B5EF4-FFF2-40B4-BE49-F238E27FC236}">
                <a16:creationId xmlns:a16="http://schemas.microsoft.com/office/drawing/2014/main" id="{7A69CAB7-1345-56C0-2FB6-31417E008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58913">
            <a:off x="1025966" y="269350"/>
            <a:ext cx="2267421" cy="3023228"/>
          </a:xfrm>
          <a:prstGeom prst="rect">
            <a:avLst/>
          </a:prstGeom>
        </p:spPr>
      </p:pic>
      <p:pic>
        <p:nvPicPr>
          <p:cNvPr id="10" name="Afbeelding 9" descr="PHOTO-2026-05-31-10-34-03.jpg">
            <a:extLst>
              <a:ext uri="{FF2B5EF4-FFF2-40B4-BE49-F238E27FC236}">
                <a16:creationId xmlns:a16="http://schemas.microsoft.com/office/drawing/2014/main" id="{3DE60D79-3166-756A-274D-6D172B4696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185" y="146097"/>
            <a:ext cx="2321533" cy="3095377"/>
          </a:xfrm>
          <a:prstGeom prst="rect">
            <a:avLst/>
          </a:prstGeom>
        </p:spPr>
      </p:pic>
      <p:pic>
        <p:nvPicPr>
          <p:cNvPr id="12" name="Afbeelding 11" descr="Afbeelding met Menselijk gezicht, kleding, meisje, overdekt&#10;&#10;Door AI gegenereerde inhoud is mogelijk onjuist.">
            <a:extLst>
              <a:ext uri="{FF2B5EF4-FFF2-40B4-BE49-F238E27FC236}">
                <a16:creationId xmlns:a16="http://schemas.microsoft.com/office/drawing/2014/main" id="{45F3B666-89DA-1A7E-9C6B-0E72DD5363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66581">
            <a:off x="5330745" y="599075"/>
            <a:ext cx="3269259" cy="2504488"/>
          </a:xfrm>
          <a:prstGeom prst="rect">
            <a:avLst/>
          </a:prstGeom>
        </p:spPr>
      </p:pic>
      <p:pic>
        <p:nvPicPr>
          <p:cNvPr id="15" name="Afbeelding 14" descr="PHOTO-2026-04-29-21-38-42.jpg">
            <a:extLst>
              <a:ext uri="{FF2B5EF4-FFF2-40B4-BE49-F238E27FC236}">
                <a16:creationId xmlns:a16="http://schemas.microsoft.com/office/drawing/2014/main" id="{A40AD891-1F52-3344-B08D-F256319C7D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703" y="297368"/>
            <a:ext cx="4157951" cy="3118463"/>
          </a:xfrm>
          <a:prstGeom prst="rect">
            <a:avLst/>
          </a:prstGeom>
        </p:spPr>
      </p:pic>
      <p:pic>
        <p:nvPicPr>
          <p:cNvPr id="16" name="Afbeelding 15" descr="PHOTO-2026-03-17-12-31-16.jpg">
            <a:extLst>
              <a:ext uri="{FF2B5EF4-FFF2-40B4-BE49-F238E27FC236}">
                <a16:creationId xmlns:a16="http://schemas.microsoft.com/office/drawing/2014/main" id="{35EFEFC4-B594-1531-F757-50C40B7714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7026" y="1624994"/>
            <a:ext cx="4852472" cy="323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69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B74982-D630-CE94-DD2E-60DD355691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AFD8FEB-E49C-B68E-5E1B-C7AC3C908F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FCA44FC-FCB6-9C97-94A4-73A754DC9C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Afbeelding 5" descr="Afbeelding met tekst, poster, voedsel&#10;&#10;Door AI gegenereerde inhoud is mogelijk onjuist.">
            <a:extLst>
              <a:ext uri="{FF2B5EF4-FFF2-40B4-BE49-F238E27FC236}">
                <a16:creationId xmlns:a16="http://schemas.microsoft.com/office/drawing/2014/main" id="{DCCE4E5F-B628-2C31-90F2-D3BF4E4A23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80" y="517974"/>
            <a:ext cx="2782801" cy="3935896"/>
          </a:xfrm>
          <a:prstGeom prst="rect">
            <a:avLst/>
          </a:prstGeom>
        </p:spPr>
      </p:pic>
      <p:pic>
        <p:nvPicPr>
          <p:cNvPr id="9" name="Afbeelding 8" descr="Afbeelding met tekst, bril, Lettertype, Graphics&#10;&#10;Door AI gegenereerde inhoud is mogelijk onjuist.">
            <a:extLst>
              <a:ext uri="{FF2B5EF4-FFF2-40B4-BE49-F238E27FC236}">
                <a16:creationId xmlns:a16="http://schemas.microsoft.com/office/drawing/2014/main" id="{E7FC1ED9-E9FE-645C-4A04-5208F07C3E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705" y="925461"/>
            <a:ext cx="4658603" cy="3292578"/>
          </a:xfrm>
          <a:prstGeom prst="rect">
            <a:avLst/>
          </a:prstGeom>
        </p:spPr>
      </p:pic>
      <p:pic>
        <p:nvPicPr>
          <p:cNvPr id="10" name="Afbeelding 9" descr="PHOTO-2026-05-31-13-08-27.jpg">
            <a:extLst>
              <a:ext uri="{FF2B5EF4-FFF2-40B4-BE49-F238E27FC236}">
                <a16:creationId xmlns:a16="http://schemas.microsoft.com/office/drawing/2014/main" id="{E97651C3-EC5E-3A68-B24C-851A06A6D9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8327" y="196181"/>
            <a:ext cx="3234259" cy="457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356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theme/theme1.xml><?xml version="1.0" encoding="utf-8"?>
<a:theme xmlns:a="http://schemas.openxmlformats.org/drawingml/2006/main" name="Bijgesneden">
  <a:themeElements>
    <a:clrScheme name="Bijgesneden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Bijgesneden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ijgesneden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7bcf4ad-798c-4e78-84d3-c04e41077492">
      <Terms xmlns="http://schemas.microsoft.com/office/infopath/2007/PartnerControls"/>
    </lcf76f155ced4ddcb4097134ff3c332f>
    <Title0 xmlns="57bcf4ad-798c-4e78-84d3-c04e4107749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09ABCD41A9B04FB199692CEDB1C8DA" ma:contentTypeVersion="13" ma:contentTypeDescription="Een nieuw document maken." ma:contentTypeScope="" ma:versionID="f857c9d4e8837f890a08f9cfc86dc0a8">
  <xsd:schema xmlns:xsd="http://www.w3.org/2001/XMLSchema" xmlns:xs="http://www.w3.org/2001/XMLSchema" xmlns:p="http://schemas.microsoft.com/office/2006/metadata/properties" xmlns:ns2="57bcf4ad-798c-4e78-84d3-c04e41077492" targetNamespace="http://schemas.microsoft.com/office/2006/metadata/properties" ma:root="true" ma:fieldsID="95bbfbb9340a6e50abfc14a89d5ec355" ns2:_="">
    <xsd:import namespace="57bcf4ad-798c-4e78-84d3-c04e41077492"/>
    <xsd:element name="properties">
      <xsd:complexType>
        <xsd:sequence>
          <xsd:element name="documentManagement">
            <xsd:complexType>
              <xsd:all>
                <xsd:element ref="ns2:Title0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2:MediaServiceOCR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bcf4ad-798c-4e78-84d3-c04e41077492" elementFormDefault="qualified">
    <xsd:import namespace="http://schemas.microsoft.com/office/2006/documentManagement/types"/>
    <xsd:import namespace="http://schemas.microsoft.com/office/infopath/2007/PartnerControls"/>
    <xsd:element name="Title0" ma:index="8" nillable="true" ma:displayName="Title" ma:description="" ma:internalName="Title0">
      <xsd:simpleType>
        <xsd:restriction base="dms:Text">
          <xsd:maxLength value="255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Afbeeldingtags" ma:readOnly="false" ma:fieldId="{5cf76f15-5ced-4ddc-b409-7134ff3c332f}" ma:taxonomyMulti="true" ma:sspId="4402ae21-27d8-4dae-ba5d-e9ed6ec9395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7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5466163-FEDD-4A44-AEB8-0DF246FB1C8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D39B239-8A47-4BF6-B79C-8C929A8AB0D6}">
  <ds:schemaRefs>
    <ds:schemaRef ds:uri="http://schemas.microsoft.com/office/2006/documentManagement/types"/>
    <ds:schemaRef ds:uri="http://purl.org/dc/elements/1.1/"/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57bcf4ad-798c-4e78-84d3-c04e41077492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FEDA861-375F-454B-A795-5D20FE47E7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bcf4ad-798c-4e78-84d3-c04e4107749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TM10001105[[fn=Bijgesneden]]</Template>
  <TotalTime>0</TotalTime>
  <Words>0</Words>
  <Application>Microsoft Office PowerPoint</Application>
  <PresentationFormat>Diavoorstelling (16:9)</PresentationFormat>
  <Paragraphs>0</Paragraphs>
  <Slides>3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5" baseType="lpstr">
      <vt:lpstr>Franklin Gothic Book</vt:lpstr>
      <vt:lpstr>Bijgesneden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Beentjes, Elyas</dc:creator>
  <cp:lastModifiedBy>antoinette Giesbertz</cp:lastModifiedBy>
  <cp:revision>2</cp:revision>
  <dcterms:created xsi:type="dcterms:W3CDTF">2025-09-05T12:17:42Z</dcterms:created>
  <dcterms:modified xsi:type="dcterms:W3CDTF">2026-07-04T11:03:25Z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0x0101001A09ABCD41A9B04FB199692CEDB1C8DA</vt:lpwstr>
  </property>
  <property fmtid="{D5CDD505-2E9C-101B-9397-08002B2CF9AE}" pid="3" name="MediaServiceImageTags">
    <vt:lpwstr/>
  </property>
</Properties>
</file>